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7" r:id="rId3"/>
    <p:sldId id="264" r:id="rId4"/>
    <p:sldId id="265" r:id="rId5"/>
    <p:sldId id="268" r:id="rId6"/>
    <p:sldId id="271" r:id="rId7"/>
    <p:sldId id="273" r:id="rId8"/>
    <p:sldId id="272" r:id="rId9"/>
    <p:sldId id="270" r:id="rId10"/>
    <p:sldId id="266" r:id="rId11"/>
    <p:sldId id="258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40019E-2891-475C-AA6E-98517D240098}" type="doc">
      <dgm:prSet loTypeId="urn:microsoft.com/office/officeart/2005/8/layout/default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24FF274-A4B6-42FF-8E55-A9F22B609618}">
      <dgm:prSet custT="1"/>
      <dgm:spPr/>
      <dgm:t>
        <a:bodyPr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err="1" smtClean="0">
              <a:latin typeface="Arial" pitchFamily="34" charset="0"/>
              <a:cs typeface="Arial" pitchFamily="34" charset="0"/>
            </a:rPr>
            <a:t>Бул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dirty="0" err="1" smtClean="0">
              <a:latin typeface="Arial" pitchFamily="34" charset="0"/>
              <a:cs typeface="Arial" pitchFamily="34" charset="0"/>
            </a:rPr>
            <a:t>нускаманы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dirty="0" err="1" smtClean="0">
              <a:latin typeface="Arial" pitchFamily="34" charset="0"/>
              <a:cs typeface="Arial" pitchFamily="34" charset="0"/>
            </a:rPr>
            <a:t>сактоо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dirty="0" err="1" smtClean="0">
              <a:latin typeface="Arial" pitchFamily="34" charset="0"/>
              <a:cs typeface="Arial" pitchFamily="34" charset="0"/>
            </a:rPr>
            <a:t>кабинеттеги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 </a:t>
          </a:r>
          <a:endParaRPr lang="ru-RU" sz="1600" dirty="0" smtClean="0">
            <a:latin typeface="Arial" pitchFamily="34" charset="0"/>
            <a:cs typeface="Arial" pitchFamily="34" charset="0"/>
          </a:endParaRPr>
        </a:p>
        <a:p>
          <a:pPr marL="114300" marR="0" indent="0" algn="ctr" defTabSz="5334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sz="1600" b="1" dirty="0" err="1" smtClean="0">
              <a:latin typeface="Arial" pitchFamily="34" charset="0"/>
              <a:cs typeface="Arial" pitchFamily="34" charset="0"/>
            </a:rPr>
            <a:t>бардык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dirty="0" err="1" smtClean="0">
              <a:latin typeface="Arial" pitchFamily="34" charset="0"/>
              <a:cs typeface="Arial" pitchFamily="34" charset="0"/>
            </a:rPr>
            <a:t>окуучулар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dirty="0" err="1" smtClean="0">
              <a:latin typeface="Arial" pitchFamily="34" charset="0"/>
              <a:cs typeface="Arial" pitchFamily="34" charset="0"/>
            </a:rPr>
            <a:t>үчүн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dirty="0" err="1" smtClean="0">
              <a:latin typeface="Arial" pitchFamily="34" charset="0"/>
              <a:cs typeface="Arial" pitchFamily="34" charset="0"/>
            </a:rPr>
            <a:t>милдеттүү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 </a:t>
          </a:r>
          <a:endParaRPr lang="ru-RU" sz="1600" dirty="0" smtClean="0">
            <a:latin typeface="Arial" pitchFamily="34" charset="0"/>
            <a:cs typeface="Arial" pitchFamily="34" charset="0"/>
          </a:endParaRPr>
        </a:p>
        <a:p>
          <a:pPr rtl="0"/>
          <a:endParaRPr lang="ru-RU" sz="3600" dirty="0"/>
        </a:p>
      </dgm:t>
    </dgm:pt>
    <dgm:pt modelId="{F93FF7CF-D4DC-4FAA-90AC-8EE2394EE548}" type="parTrans" cxnId="{A8B11C50-7C35-47AD-85F3-561E20DC7CE3}">
      <dgm:prSet/>
      <dgm:spPr/>
      <dgm:t>
        <a:bodyPr/>
        <a:lstStyle/>
        <a:p>
          <a:endParaRPr lang="ru-RU"/>
        </a:p>
      </dgm:t>
    </dgm:pt>
    <dgm:pt modelId="{A6C6400C-452C-4529-96C1-0172D3C2EA03}" type="sibTrans" cxnId="{A8B11C50-7C35-47AD-85F3-561E20DC7CE3}">
      <dgm:prSet/>
      <dgm:spPr/>
      <dgm:t>
        <a:bodyPr/>
        <a:lstStyle/>
        <a:p>
          <a:endParaRPr lang="ru-RU"/>
        </a:p>
      </dgm:t>
    </dgm:pt>
    <dgm:pt modelId="{CE58F26D-3135-4D27-9D98-B103056CE0C6}">
      <dgm:prSet custT="1"/>
      <dgm:spPr/>
      <dgm:t>
        <a:bodyPr anchor="t"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latin typeface="Arial" pitchFamily="34" charset="0"/>
              <a:cs typeface="Arial" pitchFamily="34" charset="0"/>
            </a:rPr>
            <a:t>1. </a:t>
          </a:r>
          <a:r>
            <a:rPr lang="ru-RU" sz="1800" b="1" dirty="0" err="1" smtClean="0">
              <a:latin typeface="Arial" pitchFamily="34" charset="0"/>
              <a:cs typeface="Arial" pitchFamily="34" charset="0"/>
            </a:rPr>
            <a:t>Кабинетке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dirty="0" err="1" smtClean="0">
              <a:latin typeface="Arial" pitchFamily="34" charset="0"/>
              <a:cs typeface="Arial" pitchFamily="34" charset="0"/>
            </a:rPr>
            <a:t>шашпай,тынч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dirty="0" err="1" smtClean="0">
              <a:latin typeface="Arial" pitchFamily="34" charset="0"/>
              <a:cs typeface="Arial" pitchFamily="34" charset="0"/>
            </a:rPr>
            <a:t>тартипти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dirty="0" err="1" smtClean="0">
              <a:latin typeface="Arial" pitchFamily="34" charset="0"/>
              <a:cs typeface="Arial" pitchFamily="34" charset="0"/>
            </a:rPr>
            <a:t>сактоо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dirty="0" err="1" smtClean="0">
              <a:latin typeface="Arial" pitchFamily="34" charset="0"/>
              <a:cs typeface="Arial" pitchFamily="34" charset="0"/>
            </a:rPr>
            <a:t>менен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dirty="0" err="1" smtClean="0">
              <a:latin typeface="Arial" pitchFamily="34" charset="0"/>
              <a:cs typeface="Arial" pitchFamily="34" charset="0"/>
            </a:rPr>
            <a:t>кирип-чыккыла</a:t>
          </a:r>
          <a:endParaRPr lang="ru-RU" sz="1800" b="1" dirty="0" smtClean="0">
            <a:latin typeface="Arial" pitchFamily="34" charset="0"/>
            <a:cs typeface="Arial" pitchFamily="34" charset="0"/>
          </a:endParaRPr>
        </a:p>
        <a:p>
          <a:pPr rtl="0"/>
          <a:endParaRPr lang="ru-RU" sz="3600" dirty="0"/>
        </a:p>
      </dgm:t>
    </dgm:pt>
    <dgm:pt modelId="{D07432AC-2872-4456-A6FE-9A846BCC1C36}" type="parTrans" cxnId="{B36441EA-1ED3-4820-88D6-CDF3F1C7DD9B}">
      <dgm:prSet/>
      <dgm:spPr/>
      <dgm:t>
        <a:bodyPr/>
        <a:lstStyle/>
        <a:p>
          <a:endParaRPr lang="ru-RU"/>
        </a:p>
      </dgm:t>
    </dgm:pt>
    <dgm:pt modelId="{0B4A6FC6-CEC0-4D34-A608-82819EE230D7}" type="sibTrans" cxnId="{B36441EA-1ED3-4820-88D6-CDF3F1C7DD9B}">
      <dgm:prSet/>
      <dgm:spPr/>
      <dgm:t>
        <a:bodyPr/>
        <a:lstStyle/>
        <a:p>
          <a:endParaRPr lang="ru-RU"/>
        </a:p>
      </dgm:t>
    </dgm:pt>
    <dgm:pt modelId="{BEB0ACF7-5104-40EF-8051-CF66038CF43F}">
      <dgm:prSet custT="1"/>
      <dgm:spPr/>
      <dgm:t>
        <a:bodyPr anchor="t"/>
        <a:lstStyle/>
        <a:p>
          <a:pPr rtl="0"/>
          <a:r>
            <a:rPr lang="ru-RU" sz="1800" b="1" dirty="0" smtClean="0">
              <a:latin typeface="Arial" pitchFamily="34" charset="0"/>
              <a:cs typeface="Arial" pitchFamily="34" charset="0"/>
            </a:rPr>
            <a:t>2. </a:t>
          </a:r>
          <a:r>
            <a:rPr lang="ru-RU" sz="1800" b="1" dirty="0" err="1" smtClean="0">
              <a:latin typeface="Arial" pitchFamily="34" charset="0"/>
              <a:cs typeface="Arial" pitchFamily="34" charset="0"/>
            </a:rPr>
            <a:t>Сумкалар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dirty="0" err="1" smtClean="0">
              <a:latin typeface="Arial" pitchFamily="34" charset="0"/>
              <a:cs typeface="Arial" pitchFamily="34" charset="0"/>
            </a:rPr>
            <a:t>жана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dirty="0" err="1" smtClean="0">
              <a:latin typeface="Arial" pitchFamily="34" charset="0"/>
              <a:cs typeface="Arial" pitchFamily="34" charset="0"/>
            </a:rPr>
            <a:t>портфелдер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dirty="0" err="1" smtClean="0">
              <a:latin typeface="Arial" pitchFamily="34" charset="0"/>
              <a:cs typeface="Arial" pitchFamily="34" charset="0"/>
            </a:rPr>
            <a:t>менен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dirty="0" err="1" smtClean="0">
              <a:latin typeface="Arial" pitchFamily="34" charset="0"/>
              <a:cs typeface="Arial" pitchFamily="34" charset="0"/>
            </a:rPr>
            <a:t>өтмөктөрдү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dirty="0" err="1" smtClean="0">
              <a:latin typeface="Arial" pitchFamily="34" charset="0"/>
              <a:cs typeface="Arial" pitchFamily="34" charset="0"/>
            </a:rPr>
            <a:t>тоспогула</a:t>
          </a:r>
          <a:endParaRPr lang="ru-RU" sz="1800" b="1" dirty="0">
            <a:latin typeface="Arial" pitchFamily="34" charset="0"/>
            <a:cs typeface="Arial" pitchFamily="34" charset="0"/>
          </a:endParaRPr>
        </a:p>
      </dgm:t>
    </dgm:pt>
    <dgm:pt modelId="{07AA4B83-77A1-4E0C-9729-91E19BE8FD9D}" type="parTrans" cxnId="{4301BE60-43F9-4796-AD13-96B54DFD2F73}">
      <dgm:prSet/>
      <dgm:spPr/>
      <dgm:t>
        <a:bodyPr/>
        <a:lstStyle/>
        <a:p>
          <a:endParaRPr lang="ru-RU"/>
        </a:p>
      </dgm:t>
    </dgm:pt>
    <dgm:pt modelId="{46A8E040-4747-4D79-83B5-F50518982A09}" type="sibTrans" cxnId="{4301BE60-43F9-4796-AD13-96B54DFD2F73}">
      <dgm:prSet/>
      <dgm:spPr/>
      <dgm:t>
        <a:bodyPr/>
        <a:lstStyle/>
        <a:p>
          <a:endParaRPr lang="ru-RU"/>
        </a:p>
      </dgm:t>
    </dgm:pt>
    <dgm:pt modelId="{396862EF-039C-47E9-8645-D8ECD5E4EBEE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latin typeface="Arial" pitchFamily="34" charset="0"/>
              <a:cs typeface="Arial" pitchFamily="34" charset="0"/>
            </a:rPr>
            <a:t>3. 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Электр </a:t>
          </a:r>
          <a:r>
            <a:rPr lang="ru-RU" sz="1800" b="1" dirty="0" err="1" smtClean="0">
              <a:latin typeface="Arial" pitchFamily="34" charset="0"/>
              <a:cs typeface="Arial" pitchFamily="34" charset="0"/>
            </a:rPr>
            <a:t>жарыгы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dirty="0" err="1" smtClean="0">
              <a:latin typeface="Arial" pitchFamily="34" charset="0"/>
              <a:cs typeface="Arial" pitchFamily="34" charset="0"/>
            </a:rPr>
            <a:t>жана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dirty="0" err="1" smtClean="0">
              <a:latin typeface="Arial" pitchFamily="34" charset="0"/>
              <a:cs typeface="Arial" pitchFamily="34" charset="0"/>
            </a:rPr>
            <a:t>электр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dirty="0" err="1" smtClean="0">
              <a:latin typeface="Arial" pitchFamily="34" charset="0"/>
              <a:cs typeface="Arial" pitchFamily="34" charset="0"/>
            </a:rPr>
            <a:t>каражаттарын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dirty="0" err="1" smtClean="0">
              <a:latin typeface="Arial" pitchFamily="34" charset="0"/>
              <a:cs typeface="Arial" pitchFamily="34" charset="0"/>
            </a:rPr>
            <a:t>камтыбайт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. </a:t>
          </a:r>
        </a:p>
        <a:p>
          <a:pPr rtl="0"/>
          <a:endParaRPr lang="ru-RU" dirty="0"/>
        </a:p>
      </dgm:t>
    </dgm:pt>
    <dgm:pt modelId="{FC10B2EC-0FA2-411D-897E-A36AF8F46551}" type="parTrans" cxnId="{8B8675A5-ED0F-4CF7-BD69-4E647094CD9C}">
      <dgm:prSet/>
      <dgm:spPr/>
      <dgm:t>
        <a:bodyPr/>
        <a:lstStyle/>
        <a:p>
          <a:endParaRPr lang="ru-RU"/>
        </a:p>
      </dgm:t>
    </dgm:pt>
    <dgm:pt modelId="{A2CC563F-0EFC-4A54-9ACC-78C819E6DAF3}" type="sibTrans" cxnId="{8B8675A5-ED0F-4CF7-BD69-4E647094CD9C}">
      <dgm:prSet/>
      <dgm:spPr/>
      <dgm:t>
        <a:bodyPr/>
        <a:lstStyle/>
        <a:p>
          <a:endParaRPr lang="ru-RU"/>
        </a:p>
      </dgm:t>
    </dgm:pt>
    <dgm:pt modelId="{A77C060F-DA2C-45BF-8504-047DF803050F}">
      <dgm:prSet custT="1"/>
      <dgm:spPr/>
      <dgm:t>
        <a:bodyPr anchor="t"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latin typeface="Arial" pitchFamily="34" charset="0"/>
              <a:cs typeface="Arial" pitchFamily="34" charset="0"/>
            </a:rPr>
            <a:t>4</a:t>
          </a:r>
          <a:r>
            <a:rPr lang="ru-RU" sz="1100" b="1" dirty="0" smtClean="0">
              <a:latin typeface="Arial" pitchFamily="34" charset="0"/>
              <a:cs typeface="Arial" pitchFamily="34" charset="0"/>
            </a:rPr>
            <a:t>. </a:t>
          </a:r>
          <a:r>
            <a:rPr lang="ru-RU" sz="1600" b="1" dirty="0" err="1" smtClean="0">
              <a:latin typeface="Arial" pitchFamily="34" charset="0"/>
              <a:cs typeface="Arial" pitchFamily="34" charset="0"/>
            </a:rPr>
            <a:t>Терезелерди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dirty="0" err="1" smtClean="0">
              <a:latin typeface="Arial" pitchFamily="34" charset="0"/>
              <a:cs typeface="Arial" pitchFamily="34" charset="0"/>
            </a:rPr>
            <a:t>ачпагыла</a:t>
          </a:r>
          <a:r>
            <a:rPr lang="ru-RU" sz="1100" b="1" dirty="0" smtClean="0">
              <a:latin typeface="Arial" pitchFamily="34" charset="0"/>
              <a:cs typeface="Arial" pitchFamily="34" charset="0"/>
            </a:rPr>
            <a:t>.</a:t>
          </a:r>
        </a:p>
        <a:p>
          <a:pPr rtl="0"/>
          <a:endParaRPr lang="ru-RU" dirty="0"/>
        </a:p>
      </dgm:t>
    </dgm:pt>
    <dgm:pt modelId="{1FA4C75F-3DF8-4F42-A510-45824756A55D}" type="parTrans" cxnId="{1EECFA34-F51F-4C5A-8406-2B88D75FA381}">
      <dgm:prSet/>
      <dgm:spPr/>
      <dgm:t>
        <a:bodyPr/>
        <a:lstStyle/>
        <a:p>
          <a:endParaRPr lang="ru-RU"/>
        </a:p>
      </dgm:t>
    </dgm:pt>
    <dgm:pt modelId="{B296EB3D-94CF-4272-9CF3-30BB38E0687C}" type="sibTrans" cxnId="{1EECFA34-F51F-4C5A-8406-2B88D75FA381}">
      <dgm:prSet/>
      <dgm:spPr/>
      <dgm:t>
        <a:bodyPr/>
        <a:lstStyle/>
        <a:p>
          <a:endParaRPr lang="ru-RU"/>
        </a:p>
      </dgm:t>
    </dgm:pt>
    <dgm:pt modelId="{E390AB23-8BE0-4174-A33B-976ADB02FC2E}">
      <dgm:prSet custT="1"/>
      <dgm:spPr/>
      <dgm:t>
        <a:bodyPr anchor="t"/>
        <a:lstStyle/>
        <a:p>
          <a:pPr rtl="0"/>
          <a:r>
            <a:rPr lang="ru-RU" sz="1800" b="1" dirty="0" smtClean="0">
              <a:latin typeface="Arial" pitchFamily="34" charset="0"/>
              <a:cs typeface="Arial" pitchFamily="34" charset="0"/>
            </a:rPr>
            <a:t>5. Электр </a:t>
          </a:r>
          <a:r>
            <a:rPr lang="ru-RU" sz="1800" b="1" dirty="0" err="1" smtClean="0">
              <a:latin typeface="Arial" pitchFamily="34" charset="0"/>
              <a:cs typeface="Arial" pitchFamily="34" charset="0"/>
            </a:rPr>
            <a:t>розеткаларын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dirty="0" err="1" smtClean="0">
              <a:latin typeface="Arial" pitchFamily="34" charset="0"/>
              <a:cs typeface="Arial" pitchFamily="34" charset="0"/>
            </a:rPr>
            <a:t>колуңар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dirty="0" err="1" smtClean="0">
              <a:latin typeface="Arial" pitchFamily="34" charset="0"/>
              <a:cs typeface="Arial" pitchFamily="34" charset="0"/>
            </a:rPr>
            <a:t>менен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dirty="0" err="1" smtClean="0">
              <a:latin typeface="Arial" pitchFamily="34" charset="0"/>
              <a:cs typeface="Arial" pitchFamily="34" charset="0"/>
            </a:rPr>
            <a:t>тийгизбегиле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. </a:t>
          </a:r>
        </a:p>
        <a:p>
          <a:pPr rtl="0"/>
          <a:endParaRPr lang="ru-RU" sz="2800" dirty="0">
            <a:latin typeface="Arial" pitchFamily="34" charset="0"/>
            <a:cs typeface="Arial" pitchFamily="34" charset="0"/>
          </a:endParaRPr>
        </a:p>
      </dgm:t>
    </dgm:pt>
    <dgm:pt modelId="{CABDC295-24E4-4810-8759-C87428185C38}" type="parTrans" cxnId="{A48CA475-33ED-4E78-95D6-8430609F1389}">
      <dgm:prSet/>
      <dgm:spPr/>
      <dgm:t>
        <a:bodyPr/>
        <a:lstStyle/>
        <a:p>
          <a:endParaRPr lang="ru-RU"/>
        </a:p>
      </dgm:t>
    </dgm:pt>
    <dgm:pt modelId="{ED479A85-0E99-44C9-83F7-2FDA8E5F92ED}" type="sibTrans" cxnId="{A48CA475-33ED-4E78-95D6-8430609F1389}">
      <dgm:prSet/>
      <dgm:spPr/>
      <dgm:t>
        <a:bodyPr/>
        <a:lstStyle/>
        <a:p>
          <a:endParaRPr lang="ru-RU"/>
        </a:p>
      </dgm:t>
    </dgm:pt>
    <dgm:pt modelId="{AFC686F1-9A21-49F9-9C25-26088972E5CE}">
      <dgm:prSet custT="1"/>
      <dgm:spPr/>
      <dgm:t>
        <a:bodyPr anchor="t"/>
        <a:lstStyle/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latin typeface="Arial" pitchFamily="34" charset="0"/>
              <a:cs typeface="Arial" pitchFamily="34" charset="0"/>
            </a:rPr>
            <a:t>6. </a:t>
          </a:r>
          <a:r>
            <a:rPr lang="ru-RU" sz="1600" b="1" dirty="0" err="1" smtClean="0">
              <a:latin typeface="Arial" pitchFamily="34" charset="0"/>
              <a:cs typeface="Arial" pitchFamily="34" charset="0"/>
            </a:rPr>
            <a:t>Окуу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dirty="0" err="1" smtClean="0">
              <a:latin typeface="Arial" pitchFamily="34" charset="0"/>
              <a:cs typeface="Arial" pitchFamily="34" charset="0"/>
            </a:rPr>
            <a:t>столдорун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dirty="0" err="1" smtClean="0">
              <a:latin typeface="Arial" pitchFamily="34" charset="0"/>
              <a:cs typeface="Arial" pitchFamily="34" charset="0"/>
            </a:rPr>
            <a:t>жана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dirty="0" err="1" smtClean="0">
              <a:latin typeface="Arial" pitchFamily="34" charset="0"/>
              <a:cs typeface="Arial" pitchFamily="34" charset="0"/>
            </a:rPr>
            <a:t>отургучтарды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dirty="0" err="1" smtClean="0">
              <a:latin typeface="Arial" pitchFamily="34" charset="0"/>
              <a:cs typeface="Arial" pitchFamily="34" charset="0"/>
            </a:rPr>
            <a:t>жылдырбагыла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. </a:t>
          </a:r>
        </a:p>
      </dgm:t>
    </dgm:pt>
    <dgm:pt modelId="{E00333A9-6323-4AEC-9A50-9B72907A5186}" type="parTrans" cxnId="{89215BBF-4D68-487D-9B0E-8B0EB7B28C53}">
      <dgm:prSet/>
      <dgm:spPr/>
      <dgm:t>
        <a:bodyPr/>
        <a:lstStyle/>
        <a:p>
          <a:endParaRPr lang="ru-RU"/>
        </a:p>
      </dgm:t>
    </dgm:pt>
    <dgm:pt modelId="{16575336-E50A-45E0-963B-EBD3ADCDA292}" type="sibTrans" cxnId="{89215BBF-4D68-487D-9B0E-8B0EB7B28C53}">
      <dgm:prSet/>
      <dgm:spPr/>
      <dgm:t>
        <a:bodyPr/>
        <a:lstStyle/>
        <a:p>
          <a:endParaRPr lang="ru-RU"/>
        </a:p>
      </dgm:t>
    </dgm:pt>
    <dgm:pt modelId="{69E4FC02-F87D-43AD-ADBA-4AC158C743B6}">
      <dgm:prSet custT="1"/>
      <dgm:spPr/>
      <dgm:t>
        <a:bodyPr/>
        <a:lstStyle/>
        <a:p>
          <a:pPr rtl="0"/>
          <a:r>
            <a:rPr lang="ru-RU" sz="1800" b="1" dirty="0" err="1" smtClean="0">
              <a:latin typeface="Arial" pitchFamily="34" charset="0"/>
              <a:cs typeface="Arial" pitchFamily="34" charset="0"/>
            </a:rPr>
            <a:t>Кабинетте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dirty="0" err="1" smtClean="0">
              <a:latin typeface="Arial" pitchFamily="34" charset="0"/>
              <a:cs typeface="Arial" pitchFamily="34" charset="0"/>
            </a:rPr>
            <a:t>жаракат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dirty="0" err="1" smtClean="0">
              <a:latin typeface="Arial" pitchFamily="34" charset="0"/>
              <a:cs typeface="Arial" pitchFamily="34" charset="0"/>
            </a:rPr>
            <a:t>алуу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dirty="0" err="1" smtClean="0">
              <a:latin typeface="Arial" pitchFamily="34" charset="0"/>
              <a:cs typeface="Arial" pitchFamily="34" charset="0"/>
            </a:rPr>
            <a:t>коркунучу</a:t>
          </a:r>
          <a:r>
            <a:rPr lang="ru-RU" sz="1800" b="1" dirty="0" smtClean="0">
              <a:latin typeface="Arial" pitchFamily="34" charset="0"/>
              <a:cs typeface="Arial" pitchFamily="34" charset="0"/>
            </a:rPr>
            <a:t>: 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34A1BCBE-2F06-477B-884C-8500C2294CC6}" type="parTrans" cxnId="{E282AFCB-C7C7-4DEE-B642-0B35D6ABF6C2}">
      <dgm:prSet/>
      <dgm:spPr/>
      <dgm:t>
        <a:bodyPr/>
        <a:lstStyle/>
        <a:p>
          <a:endParaRPr lang="ru-RU"/>
        </a:p>
      </dgm:t>
    </dgm:pt>
    <dgm:pt modelId="{52695733-1AD3-4365-864B-CB3ACFD93A98}" type="sibTrans" cxnId="{E282AFCB-C7C7-4DEE-B642-0B35D6ABF6C2}">
      <dgm:prSet/>
      <dgm:spPr/>
      <dgm:t>
        <a:bodyPr/>
        <a:lstStyle/>
        <a:p>
          <a:endParaRPr lang="ru-RU"/>
        </a:p>
      </dgm:t>
    </dgm:pt>
    <dgm:pt modelId="{A1A781A7-D542-4B27-A0F4-10C5FDC84FAE}">
      <dgm:prSet custT="1"/>
      <dgm:spPr/>
      <dgm:t>
        <a:bodyPr anchor="t"/>
        <a:lstStyle/>
        <a:p>
          <a:pPr marL="57150" marR="0" indent="0" defTabSz="48895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sz="1600" b="1" dirty="0" err="1" smtClean="0">
              <a:latin typeface="Arial" pitchFamily="34" charset="0"/>
              <a:cs typeface="Arial" pitchFamily="34" charset="0"/>
            </a:rPr>
            <a:t>электр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dirty="0" err="1" smtClean="0">
              <a:latin typeface="Arial" pitchFamily="34" charset="0"/>
              <a:cs typeface="Arial" pitchFamily="34" charset="0"/>
            </a:rPr>
            <a:t>жарыгын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dirty="0" err="1" smtClean="0">
              <a:latin typeface="Arial" pitchFamily="34" charset="0"/>
              <a:cs typeface="Arial" pitchFamily="34" charset="0"/>
            </a:rPr>
            <a:t>күйгүзүүдө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;</a:t>
          </a:r>
        </a:p>
        <a:p>
          <a:pPr marL="57150" marR="0" indent="0" defTabSz="48895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sz="1600" b="1" dirty="0" err="1" smtClean="0">
              <a:latin typeface="Arial" pitchFamily="34" charset="0"/>
              <a:cs typeface="Arial" pitchFamily="34" charset="0"/>
            </a:rPr>
            <a:t>электр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  </a:t>
          </a:r>
          <a:r>
            <a:rPr lang="ru-RU" sz="1600" b="1" dirty="0" err="1" smtClean="0">
              <a:latin typeface="Arial" pitchFamily="34" charset="0"/>
              <a:cs typeface="Arial" pitchFamily="34" charset="0"/>
            </a:rPr>
            <a:t>приборлорун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dirty="0" err="1" smtClean="0">
              <a:latin typeface="Arial" pitchFamily="34" charset="0"/>
              <a:cs typeface="Arial" pitchFamily="34" charset="0"/>
            </a:rPr>
            <a:t>күйгүзүүдө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; 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latin typeface="Arial" pitchFamily="34" charset="0"/>
              <a:cs typeface="Arial" pitchFamily="34" charset="0"/>
            </a:rPr>
            <a:t>- </a:t>
          </a:r>
          <a:r>
            <a:rPr lang="ru-RU" sz="1600" b="1" dirty="0" err="1" smtClean="0">
              <a:latin typeface="Arial" pitchFamily="34" charset="0"/>
              <a:cs typeface="Arial" pitchFamily="34" charset="0"/>
            </a:rPr>
            <a:t>жабдууларды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dirty="0" err="1" smtClean="0">
              <a:latin typeface="Arial" pitchFamily="34" charset="0"/>
              <a:cs typeface="Arial" pitchFamily="34" charset="0"/>
            </a:rPr>
            <a:t>ташууда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 ж. б </a:t>
          </a:r>
        </a:p>
        <a:p>
          <a:pPr rtl="0"/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53DE5389-FC5F-4581-BF87-B63717B44802}" type="parTrans" cxnId="{9AF82AAA-643D-4C1B-86E1-4994DC55AFB2}">
      <dgm:prSet/>
      <dgm:spPr/>
      <dgm:t>
        <a:bodyPr/>
        <a:lstStyle/>
        <a:p>
          <a:endParaRPr lang="ru-RU"/>
        </a:p>
      </dgm:t>
    </dgm:pt>
    <dgm:pt modelId="{CA7F8CCD-9FE5-4AEB-9CFA-ED6A80B727BB}" type="sibTrans" cxnId="{9AF82AAA-643D-4C1B-86E1-4994DC55AFB2}">
      <dgm:prSet/>
      <dgm:spPr/>
      <dgm:t>
        <a:bodyPr/>
        <a:lstStyle/>
        <a:p>
          <a:endParaRPr lang="ru-RU"/>
        </a:p>
      </dgm:t>
    </dgm:pt>
    <dgm:pt modelId="{29447F3E-FF46-4EFD-925B-6C1AF8072ED9}" type="pres">
      <dgm:prSet presAssocID="{E240019E-2891-475C-AA6E-98517D24009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12A579-978C-414C-A3E5-A50D05147E6B}" type="pres">
      <dgm:prSet presAssocID="{724FF274-A4B6-42FF-8E55-A9F22B609618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6A0F83-5B4B-4AF6-BBB6-D43797ACCF17}" type="pres">
      <dgm:prSet presAssocID="{A6C6400C-452C-4529-96C1-0172D3C2EA03}" presName="sibTrans" presStyleCnt="0"/>
      <dgm:spPr/>
    </dgm:pt>
    <dgm:pt modelId="{5317653B-F6A1-4F4B-BE88-D17A7FA7B0BC}" type="pres">
      <dgm:prSet presAssocID="{CE58F26D-3135-4D27-9D98-B103056CE0C6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078DED-DB8C-4350-90AF-E1A2B1C5408D}" type="pres">
      <dgm:prSet presAssocID="{0B4A6FC6-CEC0-4D34-A608-82819EE230D7}" presName="sibTrans" presStyleCnt="0"/>
      <dgm:spPr/>
    </dgm:pt>
    <dgm:pt modelId="{6BE6DEF5-F39F-4949-A9F1-6C3E558EF7B9}" type="pres">
      <dgm:prSet presAssocID="{BEB0ACF7-5104-40EF-8051-CF66038CF43F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0A21FC-61E6-49B4-A77E-1D899C7351E4}" type="pres">
      <dgm:prSet presAssocID="{46A8E040-4747-4D79-83B5-F50518982A09}" presName="sibTrans" presStyleCnt="0"/>
      <dgm:spPr/>
    </dgm:pt>
    <dgm:pt modelId="{9AAF7080-BFC8-4CBA-BC9F-2455905AD633}" type="pres">
      <dgm:prSet presAssocID="{396862EF-039C-47E9-8645-D8ECD5E4EBEE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144A1B-E514-44D1-8B30-5E6DDDD01F79}" type="pres">
      <dgm:prSet presAssocID="{A2CC563F-0EFC-4A54-9ACC-78C819E6DAF3}" presName="sibTrans" presStyleCnt="0"/>
      <dgm:spPr/>
    </dgm:pt>
    <dgm:pt modelId="{3A403149-7421-4E33-A5CC-3972EA192901}" type="pres">
      <dgm:prSet presAssocID="{A77C060F-DA2C-45BF-8504-047DF803050F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DE5992-8488-4EB0-8646-58EDB49673E4}" type="pres">
      <dgm:prSet presAssocID="{B296EB3D-94CF-4272-9CF3-30BB38E0687C}" presName="sibTrans" presStyleCnt="0"/>
      <dgm:spPr/>
    </dgm:pt>
    <dgm:pt modelId="{FD07B2DD-4CC9-4AB1-9B2D-26BC52E25DBE}" type="pres">
      <dgm:prSet presAssocID="{E390AB23-8BE0-4174-A33B-976ADB02FC2E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87B2BE-CCED-438F-BD53-F315BBA02E7B}" type="pres">
      <dgm:prSet presAssocID="{ED479A85-0E99-44C9-83F7-2FDA8E5F92ED}" presName="sibTrans" presStyleCnt="0"/>
      <dgm:spPr/>
    </dgm:pt>
    <dgm:pt modelId="{0C9E3E02-9951-4350-B9D8-F26659D7BA9A}" type="pres">
      <dgm:prSet presAssocID="{AFC686F1-9A21-49F9-9C25-26088972E5C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F10AC7-77C3-40E5-AF59-A67184E037E3}" type="pres">
      <dgm:prSet presAssocID="{16575336-E50A-45E0-963B-EBD3ADCDA292}" presName="sibTrans" presStyleCnt="0"/>
      <dgm:spPr/>
    </dgm:pt>
    <dgm:pt modelId="{638589C7-6A96-4D2C-A5E3-DA07903DC2D5}" type="pres">
      <dgm:prSet presAssocID="{69E4FC02-F87D-43AD-ADBA-4AC158C743B6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993A61-D384-44D7-92C0-1619E70B8323}" type="pres">
      <dgm:prSet presAssocID="{52695733-1AD3-4365-864B-CB3ACFD93A98}" presName="sibTrans" presStyleCnt="0"/>
      <dgm:spPr/>
    </dgm:pt>
    <dgm:pt modelId="{38B9A17F-553C-46D4-B3F8-A0B9096481B5}" type="pres">
      <dgm:prSet presAssocID="{A1A781A7-D542-4B27-A0F4-10C5FDC84FAE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8675A5-ED0F-4CF7-BD69-4E647094CD9C}" srcId="{E240019E-2891-475C-AA6E-98517D240098}" destId="{396862EF-039C-47E9-8645-D8ECD5E4EBEE}" srcOrd="3" destOrd="0" parTransId="{FC10B2EC-0FA2-411D-897E-A36AF8F46551}" sibTransId="{A2CC563F-0EFC-4A54-9ACC-78C819E6DAF3}"/>
    <dgm:cxn modelId="{4301BE60-43F9-4796-AD13-96B54DFD2F73}" srcId="{E240019E-2891-475C-AA6E-98517D240098}" destId="{BEB0ACF7-5104-40EF-8051-CF66038CF43F}" srcOrd="2" destOrd="0" parTransId="{07AA4B83-77A1-4E0C-9729-91E19BE8FD9D}" sibTransId="{46A8E040-4747-4D79-83B5-F50518982A09}"/>
    <dgm:cxn modelId="{B3574F57-DDB9-43AD-B6F5-5FC637AFDABD}" type="presOf" srcId="{CE58F26D-3135-4D27-9D98-B103056CE0C6}" destId="{5317653B-F6A1-4F4B-BE88-D17A7FA7B0BC}" srcOrd="0" destOrd="0" presId="urn:microsoft.com/office/officeart/2005/8/layout/default"/>
    <dgm:cxn modelId="{296F1CF8-E07A-4486-9973-D79BA4812D5E}" type="presOf" srcId="{E240019E-2891-475C-AA6E-98517D240098}" destId="{29447F3E-FF46-4EFD-925B-6C1AF8072ED9}" srcOrd="0" destOrd="0" presId="urn:microsoft.com/office/officeart/2005/8/layout/default"/>
    <dgm:cxn modelId="{C94A3308-7282-443C-AD5F-A83DC6660C99}" type="presOf" srcId="{E390AB23-8BE0-4174-A33B-976ADB02FC2E}" destId="{FD07B2DD-4CC9-4AB1-9B2D-26BC52E25DBE}" srcOrd="0" destOrd="0" presId="urn:microsoft.com/office/officeart/2005/8/layout/default"/>
    <dgm:cxn modelId="{B36441EA-1ED3-4820-88D6-CDF3F1C7DD9B}" srcId="{E240019E-2891-475C-AA6E-98517D240098}" destId="{CE58F26D-3135-4D27-9D98-B103056CE0C6}" srcOrd="1" destOrd="0" parTransId="{D07432AC-2872-4456-A6FE-9A846BCC1C36}" sibTransId="{0B4A6FC6-CEC0-4D34-A608-82819EE230D7}"/>
    <dgm:cxn modelId="{74B82749-1B4A-44B1-9E7A-B9F0FD84966B}" type="presOf" srcId="{724FF274-A4B6-42FF-8E55-A9F22B609618}" destId="{9912A579-978C-414C-A3E5-A50D05147E6B}" srcOrd="0" destOrd="0" presId="urn:microsoft.com/office/officeart/2005/8/layout/default"/>
    <dgm:cxn modelId="{9AF82AAA-643D-4C1B-86E1-4994DC55AFB2}" srcId="{E240019E-2891-475C-AA6E-98517D240098}" destId="{A1A781A7-D542-4B27-A0F4-10C5FDC84FAE}" srcOrd="8" destOrd="0" parTransId="{53DE5389-FC5F-4581-BF87-B63717B44802}" sibTransId="{CA7F8CCD-9FE5-4AEB-9CFA-ED6A80B727BB}"/>
    <dgm:cxn modelId="{4D116E68-5345-41AF-BA71-793B14D97CD3}" type="presOf" srcId="{69E4FC02-F87D-43AD-ADBA-4AC158C743B6}" destId="{638589C7-6A96-4D2C-A5E3-DA07903DC2D5}" srcOrd="0" destOrd="0" presId="urn:microsoft.com/office/officeart/2005/8/layout/default"/>
    <dgm:cxn modelId="{0C8D1C2A-FE1C-4210-92AB-3DCFCF1AA07A}" type="presOf" srcId="{AFC686F1-9A21-49F9-9C25-26088972E5CE}" destId="{0C9E3E02-9951-4350-B9D8-F26659D7BA9A}" srcOrd="0" destOrd="0" presId="urn:microsoft.com/office/officeart/2005/8/layout/default"/>
    <dgm:cxn modelId="{A48CA475-33ED-4E78-95D6-8430609F1389}" srcId="{E240019E-2891-475C-AA6E-98517D240098}" destId="{E390AB23-8BE0-4174-A33B-976ADB02FC2E}" srcOrd="5" destOrd="0" parTransId="{CABDC295-24E4-4810-8759-C87428185C38}" sibTransId="{ED479A85-0E99-44C9-83F7-2FDA8E5F92ED}"/>
    <dgm:cxn modelId="{E282AFCB-C7C7-4DEE-B642-0B35D6ABF6C2}" srcId="{E240019E-2891-475C-AA6E-98517D240098}" destId="{69E4FC02-F87D-43AD-ADBA-4AC158C743B6}" srcOrd="7" destOrd="0" parTransId="{34A1BCBE-2F06-477B-884C-8500C2294CC6}" sibTransId="{52695733-1AD3-4365-864B-CB3ACFD93A98}"/>
    <dgm:cxn modelId="{928BE51A-4D86-4AD2-92B7-BEAC509CE6AF}" type="presOf" srcId="{396862EF-039C-47E9-8645-D8ECD5E4EBEE}" destId="{9AAF7080-BFC8-4CBA-BC9F-2455905AD633}" srcOrd="0" destOrd="0" presId="urn:microsoft.com/office/officeart/2005/8/layout/default"/>
    <dgm:cxn modelId="{A8B11C50-7C35-47AD-85F3-561E20DC7CE3}" srcId="{E240019E-2891-475C-AA6E-98517D240098}" destId="{724FF274-A4B6-42FF-8E55-A9F22B609618}" srcOrd="0" destOrd="0" parTransId="{F93FF7CF-D4DC-4FAA-90AC-8EE2394EE548}" sibTransId="{A6C6400C-452C-4529-96C1-0172D3C2EA03}"/>
    <dgm:cxn modelId="{89215BBF-4D68-487D-9B0E-8B0EB7B28C53}" srcId="{E240019E-2891-475C-AA6E-98517D240098}" destId="{AFC686F1-9A21-49F9-9C25-26088972E5CE}" srcOrd="6" destOrd="0" parTransId="{E00333A9-6323-4AEC-9A50-9B72907A5186}" sibTransId="{16575336-E50A-45E0-963B-EBD3ADCDA292}"/>
    <dgm:cxn modelId="{13821637-022E-4FF2-9B32-D2CF464223FB}" type="presOf" srcId="{BEB0ACF7-5104-40EF-8051-CF66038CF43F}" destId="{6BE6DEF5-F39F-4949-A9F1-6C3E558EF7B9}" srcOrd="0" destOrd="0" presId="urn:microsoft.com/office/officeart/2005/8/layout/default"/>
    <dgm:cxn modelId="{837576A6-074B-4AC2-BFB0-668E18B41741}" type="presOf" srcId="{A1A781A7-D542-4B27-A0F4-10C5FDC84FAE}" destId="{38B9A17F-553C-46D4-B3F8-A0B9096481B5}" srcOrd="0" destOrd="0" presId="urn:microsoft.com/office/officeart/2005/8/layout/default"/>
    <dgm:cxn modelId="{1EECFA34-F51F-4C5A-8406-2B88D75FA381}" srcId="{E240019E-2891-475C-AA6E-98517D240098}" destId="{A77C060F-DA2C-45BF-8504-047DF803050F}" srcOrd="4" destOrd="0" parTransId="{1FA4C75F-3DF8-4F42-A510-45824756A55D}" sibTransId="{B296EB3D-94CF-4272-9CF3-30BB38E0687C}"/>
    <dgm:cxn modelId="{008FB32B-F869-45DA-AA7B-03DE5387894A}" type="presOf" srcId="{A77C060F-DA2C-45BF-8504-047DF803050F}" destId="{3A403149-7421-4E33-A5CC-3972EA192901}" srcOrd="0" destOrd="0" presId="urn:microsoft.com/office/officeart/2005/8/layout/default"/>
    <dgm:cxn modelId="{A0B349E3-75E6-4676-AFFF-4F3E4FA5BBF8}" type="presParOf" srcId="{29447F3E-FF46-4EFD-925B-6C1AF8072ED9}" destId="{9912A579-978C-414C-A3E5-A50D05147E6B}" srcOrd="0" destOrd="0" presId="urn:microsoft.com/office/officeart/2005/8/layout/default"/>
    <dgm:cxn modelId="{25863032-671D-4862-B478-CDC649BCBF61}" type="presParOf" srcId="{29447F3E-FF46-4EFD-925B-6C1AF8072ED9}" destId="{636A0F83-5B4B-4AF6-BBB6-D43797ACCF17}" srcOrd="1" destOrd="0" presId="urn:microsoft.com/office/officeart/2005/8/layout/default"/>
    <dgm:cxn modelId="{8002BBA7-8A23-4935-8F16-878B7560FB04}" type="presParOf" srcId="{29447F3E-FF46-4EFD-925B-6C1AF8072ED9}" destId="{5317653B-F6A1-4F4B-BE88-D17A7FA7B0BC}" srcOrd="2" destOrd="0" presId="urn:microsoft.com/office/officeart/2005/8/layout/default"/>
    <dgm:cxn modelId="{E27550D5-336B-4224-8777-F1C6BEA8426C}" type="presParOf" srcId="{29447F3E-FF46-4EFD-925B-6C1AF8072ED9}" destId="{C4078DED-DB8C-4350-90AF-E1A2B1C5408D}" srcOrd="3" destOrd="0" presId="urn:microsoft.com/office/officeart/2005/8/layout/default"/>
    <dgm:cxn modelId="{66A984B4-1503-4FBD-99AF-38C28A7D6D3C}" type="presParOf" srcId="{29447F3E-FF46-4EFD-925B-6C1AF8072ED9}" destId="{6BE6DEF5-F39F-4949-A9F1-6C3E558EF7B9}" srcOrd="4" destOrd="0" presId="urn:microsoft.com/office/officeart/2005/8/layout/default"/>
    <dgm:cxn modelId="{FC9B5F4A-34FB-43EC-B609-A7567E86A9F8}" type="presParOf" srcId="{29447F3E-FF46-4EFD-925B-6C1AF8072ED9}" destId="{6D0A21FC-61E6-49B4-A77E-1D899C7351E4}" srcOrd="5" destOrd="0" presId="urn:microsoft.com/office/officeart/2005/8/layout/default"/>
    <dgm:cxn modelId="{9F9C5078-C862-4B45-8C21-A5459771C2F8}" type="presParOf" srcId="{29447F3E-FF46-4EFD-925B-6C1AF8072ED9}" destId="{9AAF7080-BFC8-4CBA-BC9F-2455905AD633}" srcOrd="6" destOrd="0" presId="urn:microsoft.com/office/officeart/2005/8/layout/default"/>
    <dgm:cxn modelId="{67BD6CF1-FC19-4C50-9554-BE622CEB3371}" type="presParOf" srcId="{29447F3E-FF46-4EFD-925B-6C1AF8072ED9}" destId="{E0144A1B-E514-44D1-8B30-5E6DDDD01F79}" srcOrd="7" destOrd="0" presId="urn:microsoft.com/office/officeart/2005/8/layout/default"/>
    <dgm:cxn modelId="{3CBF1C67-87C3-4106-BEBC-85487F5D41AC}" type="presParOf" srcId="{29447F3E-FF46-4EFD-925B-6C1AF8072ED9}" destId="{3A403149-7421-4E33-A5CC-3972EA192901}" srcOrd="8" destOrd="0" presId="urn:microsoft.com/office/officeart/2005/8/layout/default"/>
    <dgm:cxn modelId="{7E08246C-0F93-49BA-BAEF-6415CACCD260}" type="presParOf" srcId="{29447F3E-FF46-4EFD-925B-6C1AF8072ED9}" destId="{70DE5992-8488-4EB0-8646-58EDB49673E4}" srcOrd="9" destOrd="0" presId="urn:microsoft.com/office/officeart/2005/8/layout/default"/>
    <dgm:cxn modelId="{36E0F483-5EAA-46D9-B005-AC7AFF121CED}" type="presParOf" srcId="{29447F3E-FF46-4EFD-925B-6C1AF8072ED9}" destId="{FD07B2DD-4CC9-4AB1-9B2D-26BC52E25DBE}" srcOrd="10" destOrd="0" presId="urn:microsoft.com/office/officeart/2005/8/layout/default"/>
    <dgm:cxn modelId="{2440CF7E-D35D-4E9E-9586-8BA7B0DFD1B7}" type="presParOf" srcId="{29447F3E-FF46-4EFD-925B-6C1AF8072ED9}" destId="{7887B2BE-CCED-438F-BD53-F315BBA02E7B}" srcOrd="11" destOrd="0" presId="urn:microsoft.com/office/officeart/2005/8/layout/default"/>
    <dgm:cxn modelId="{3AFDCF8A-F01E-4ABA-95BF-4ED523A8F698}" type="presParOf" srcId="{29447F3E-FF46-4EFD-925B-6C1AF8072ED9}" destId="{0C9E3E02-9951-4350-B9D8-F26659D7BA9A}" srcOrd="12" destOrd="0" presId="urn:microsoft.com/office/officeart/2005/8/layout/default"/>
    <dgm:cxn modelId="{F3D2EED7-08CF-44D7-B146-29F6E62012FA}" type="presParOf" srcId="{29447F3E-FF46-4EFD-925B-6C1AF8072ED9}" destId="{00F10AC7-77C3-40E5-AF59-A67184E037E3}" srcOrd="13" destOrd="0" presId="urn:microsoft.com/office/officeart/2005/8/layout/default"/>
    <dgm:cxn modelId="{E37C05EF-2489-41C8-B9E9-E2D0B7E86978}" type="presParOf" srcId="{29447F3E-FF46-4EFD-925B-6C1AF8072ED9}" destId="{638589C7-6A96-4D2C-A5E3-DA07903DC2D5}" srcOrd="14" destOrd="0" presId="urn:microsoft.com/office/officeart/2005/8/layout/default"/>
    <dgm:cxn modelId="{0B689560-9D5C-4EC1-BBAC-0FB32FE789CC}" type="presParOf" srcId="{29447F3E-FF46-4EFD-925B-6C1AF8072ED9}" destId="{A5993A61-D384-44D7-92C0-1619E70B8323}" srcOrd="15" destOrd="0" presId="urn:microsoft.com/office/officeart/2005/8/layout/default"/>
    <dgm:cxn modelId="{32A004D6-7AA3-4993-8756-8743E25B7271}" type="presParOf" srcId="{29447F3E-FF46-4EFD-925B-6C1AF8072ED9}" destId="{38B9A17F-553C-46D4-B3F8-A0B9096481B5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21F441-F00C-442A-97C3-42CD741162B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BEC82B5-9D50-4DB8-9F9E-834497F6C519}">
      <dgm:prSet/>
      <dgm:spPr/>
      <dgm:t>
        <a:bodyPr/>
        <a:lstStyle/>
        <a:p>
          <a:pPr rtl="0"/>
          <a:endParaRPr lang="ru-RU"/>
        </a:p>
      </dgm:t>
    </dgm:pt>
    <dgm:pt modelId="{676DFBD9-49C8-4EF7-95FB-DA071CE08593}" type="parTrans" cxnId="{DBB4C866-BB6E-4953-A3D0-F9202F8653F6}">
      <dgm:prSet/>
      <dgm:spPr/>
      <dgm:t>
        <a:bodyPr/>
        <a:lstStyle/>
        <a:p>
          <a:endParaRPr lang="ru-RU"/>
        </a:p>
      </dgm:t>
    </dgm:pt>
    <dgm:pt modelId="{7D829C27-BA63-4AF2-9A5D-C0364C3368F9}" type="sibTrans" cxnId="{DBB4C866-BB6E-4953-A3D0-F9202F8653F6}">
      <dgm:prSet/>
      <dgm:spPr/>
      <dgm:t>
        <a:bodyPr/>
        <a:lstStyle/>
        <a:p>
          <a:endParaRPr lang="ru-RU"/>
        </a:p>
      </dgm:t>
    </dgm:pt>
    <dgm:pt modelId="{BB6C1166-FA52-425D-B938-78A066E4FFDA}">
      <dgm:prSet/>
      <dgm:spPr/>
      <dgm:t>
        <a:bodyPr/>
        <a:lstStyle/>
        <a:p>
          <a:pPr rtl="0"/>
          <a:r>
            <a:rPr lang="ru-RU" dirty="0" err="1" smtClean="0"/>
            <a:t>Кабинетти</a:t>
          </a:r>
          <a:r>
            <a:rPr lang="ru-RU" dirty="0" smtClean="0"/>
            <a:t> </a:t>
          </a:r>
          <a:r>
            <a:rPr lang="ru-RU" dirty="0" err="1" smtClean="0"/>
            <a:t>окуу</a:t>
          </a:r>
          <a:r>
            <a:rPr lang="ru-RU" dirty="0" smtClean="0"/>
            <a:t> </a:t>
          </a:r>
          <a:r>
            <a:rPr lang="ru-RU" dirty="0" err="1" smtClean="0"/>
            <a:t>программаларына</a:t>
          </a:r>
          <a:r>
            <a:rPr lang="ru-RU" dirty="0" smtClean="0"/>
            <a:t> </a:t>
          </a:r>
          <a:r>
            <a:rPr lang="ru-RU" dirty="0" err="1" smtClean="0"/>
            <a:t>ылайык</a:t>
          </a:r>
          <a:r>
            <a:rPr lang="ru-RU" dirty="0" smtClean="0"/>
            <a:t> </a:t>
          </a:r>
          <a:r>
            <a:rPr lang="ru-RU" dirty="0" err="1" smtClean="0"/>
            <a:t>куралдар</a:t>
          </a:r>
          <a:r>
            <a:rPr lang="ru-RU" dirty="0" smtClean="0"/>
            <a:t> </a:t>
          </a:r>
          <a:r>
            <a:rPr lang="ru-RU" dirty="0" err="1" smtClean="0"/>
            <a:t>менен</a:t>
          </a:r>
          <a:r>
            <a:rPr lang="ru-RU" dirty="0" smtClean="0"/>
            <a:t> </a:t>
          </a:r>
          <a:r>
            <a:rPr lang="ru-RU" dirty="0" err="1" smtClean="0"/>
            <a:t>камсыз</a:t>
          </a:r>
          <a:r>
            <a:rPr lang="ru-RU" dirty="0" smtClean="0"/>
            <a:t> </a:t>
          </a:r>
          <a:r>
            <a:rPr lang="ru-RU" dirty="0" err="1" smtClean="0"/>
            <a:t>кылуу</a:t>
          </a:r>
          <a:r>
            <a:rPr lang="ru-RU" dirty="0" smtClean="0"/>
            <a:t>.</a:t>
          </a:r>
          <a:endParaRPr lang="ru-RU" dirty="0"/>
        </a:p>
      </dgm:t>
    </dgm:pt>
    <dgm:pt modelId="{1C209D2B-0975-4A3D-A493-B00DD9571E8B}" type="parTrans" cxnId="{1A671718-DEE1-4F8E-AD4F-3A2B7DBB25E8}">
      <dgm:prSet/>
      <dgm:spPr/>
      <dgm:t>
        <a:bodyPr/>
        <a:lstStyle/>
        <a:p>
          <a:endParaRPr lang="ru-RU"/>
        </a:p>
      </dgm:t>
    </dgm:pt>
    <dgm:pt modelId="{6555C412-E3E6-4709-AC28-846AFB5FE840}" type="sibTrans" cxnId="{1A671718-DEE1-4F8E-AD4F-3A2B7DBB25E8}">
      <dgm:prSet/>
      <dgm:spPr/>
      <dgm:t>
        <a:bodyPr/>
        <a:lstStyle/>
        <a:p>
          <a:endParaRPr lang="ru-RU"/>
        </a:p>
      </dgm:t>
    </dgm:pt>
    <dgm:pt modelId="{ECB66EB3-2FC6-4419-9E16-5DCC90142E5C}">
      <dgm:prSet/>
      <dgm:spPr/>
      <dgm:t>
        <a:bodyPr/>
        <a:lstStyle/>
        <a:p>
          <a:pPr rtl="0"/>
          <a:r>
            <a:rPr lang="ru-RU" smtClean="0"/>
            <a:t>Кабинетти санитардык-гигиеналык режимге ылайык кармоо.</a:t>
          </a:r>
          <a:endParaRPr lang="ru-RU"/>
        </a:p>
      </dgm:t>
    </dgm:pt>
    <dgm:pt modelId="{58930FA9-4253-430E-BA74-08027179E55B}" type="parTrans" cxnId="{81C0A29A-9B62-4CC3-9CAA-A5EFB79071D7}">
      <dgm:prSet/>
      <dgm:spPr/>
      <dgm:t>
        <a:bodyPr/>
        <a:lstStyle/>
        <a:p>
          <a:endParaRPr lang="ru-RU"/>
        </a:p>
      </dgm:t>
    </dgm:pt>
    <dgm:pt modelId="{FE6E0661-7AA9-42F7-A545-AA3975560605}" type="sibTrans" cxnId="{81C0A29A-9B62-4CC3-9CAA-A5EFB79071D7}">
      <dgm:prSet/>
      <dgm:spPr/>
      <dgm:t>
        <a:bodyPr/>
        <a:lstStyle/>
        <a:p>
          <a:endParaRPr lang="ru-RU"/>
        </a:p>
      </dgm:t>
    </dgm:pt>
    <dgm:pt modelId="{7100B11C-B4C3-4479-8731-5EE3CC02DEA6}">
      <dgm:prSet/>
      <dgm:spPr/>
      <dgm:t>
        <a:bodyPr/>
        <a:lstStyle/>
        <a:p>
          <a:pPr rtl="0"/>
          <a:r>
            <a:rPr lang="ru-RU" smtClean="0"/>
            <a:t>Кабинетти дайыма жуудуруп, тазалатуу, тазалыкты сактоо.</a:t>
          </a:r>
          <a:endParaRPr lang="ru-RU"/>
        </a:p>
      </dgm:t>
    </dgm:pt>
    <dgm:pt modelId="{519E89CE-B9BD-46C8-8701-AF7E6A10979D}" type="parTrans" cxnId="{B7FAD608-DC9C-4E2D-93E5-500B514DFCEA}">
      <dgm:prSet/>
      <dgm:spPr/>
      <dgm:t>
        <a:bodyPr/>
        <a:lstStyle/>
        <a:p>
          <a:endParaRPr lang="ru-RU"/>
        </a:p>
      </dgm:t>
    </dgm:pt>
    <dgm:pt modelId="{B880CD21-1BBE-4311-91CA-FF558EB7BF39}" type="sibTrans" cxnId="{B7FAD608-DC9C-4E2D-93E5-500B514DFCEA}">
      <dgm:prSet/>
      <dgm:spPr/>
      <dgm:t>
        <a:bodyPr/>
        <a:lstStyle/>
        <a:p>
          <a:endParaRPr lang="ru-RU"/>
        </a:p>
      </dgm:t>
    </dgm:pt>
    <dgm:pt modelId="{37FA92B1-1925-4FE3-9147-1B1731C64532}">
      <dgm:prSet/>
      <dgm:spPr/>
      <dgm:t>
        <a:bodyPr/>
        <a:lstStyle/>
        <a:p>
          <a:pPr rtl="0"/>
          <a:r>
            <a:rPr lang="ru-RU" smtClean="0"/>
            <a:t>Кабинетти жашылдандыруу.</a:t>
          </a:r>
          <a:endParaRPr lang="ru-RU"/>
        </a:p>
      </dgm:t>
    </dgm:pt>
    <dgm:pt modelId="{9DF0990E-57E6-47E6-81FC-8135AF41E811}" type="parTrans" cxnId="{323382BE-77C5-4F15-B0F3-94C83F1C4E9B}">
      <dgm:prSet/>
      <dgm:spPr/>
      <dgm:t>
        <a:bodyPr/>
        <a:lstStyle/>
        <a:p>
          <a:endParaRPr lang="ru-RU"/>
        </a:p>
      </dgm:t>
    </dgm:pt>
    <dgm:pt modelId="{E8A08EC0-9239-40C5-8B94-042477FA668B}" type="sibTrans" cxnId="{323382BE-77C5-4F15-B0F3-94C83F1C4E9B}">
      <dgm:prSet/>
      <dgm:spPr/>
      <dgm:t>
        <a:bodyPr/>
        <a:lstStyle/>
        <a:p>
          <a:endParaRPr lang="ru-RU"/>
        </a:p>
      </dgm:t>
    </dgm:pt>
    <dgm:pt modelId="{9F783613-B6D2-4211-94ED-8A61150F6866}">
      <dgm:prSet/>
      <dgm:spPr/>
      <dgm:t>
        <a:bodyPr/>
        <a:lstStyle/>
        <a:p>
          <a:pPr rtl="0"/>
          <a:r>
            <a:rPr lang="ru-RU" smtClean="0"/>
            <a:t>Кабинетти окуу китептери жана усулдук адабияттар менен камсыз кылуу.</a:t>
          </a:r>
          <a:endParaRPr lang="ru-RU"/>
        </a:p>
      </dgm:t>
    </dgm:pt>
    <dgm:pt modelId="{1E63D89C-7AD2-4789-BE38-230F214A6AFE}" type="parTrans" cxnId="{FAF6B171-6690-4AEA-A7FC-9CB0ADA7CE11}">
      <dgm:prSet/>
      <dgm:spPr/>
      <dgm:t>
        <a:bodyPr/>
        <a:lstStyle/>
        <a:p>
          <a:endParaRPr lang="ru-RU"/>
        </a:p>
      </dgm:t>
    </dgm:pt>
    <dgm:pt modelId="{E2DEC7EF-ADAC-4F5A-95E7-C0A0B6B5AD28}" type="sibTrans" cxnId="{FAF6B171-6690-4AEA-A7FC-9CB0ADA7CE11}">
      <dgm:prSet/>
      <dgm:spPr/>
      <dgm:t>
        <a:bodyPr/>
        <a:lstStyle/>
        <a:p>
          <a:endParaRPr lang="ru-RU"/>
        </a:p>
      </dgm:t>
    </dgm:pt>
    <dgm:pt modelId="{49CE5713-3AA5-4B1E-8424-7B338C1373FD}">
      <dgm:prSet/>
      <dgm:spPr/>
      <dgm:t>
        <a:bodyPr/>
        <a:lstStyle/>
        <a:p>
          <a:pPr rtl="0"/>
          <a:r>
            <a:rPr lang="ru-RU" smtClean="0"/>
            <a:t>Кабинетти ѳз убагында желдетип туруу.</a:t>
          </a:r>
          <a:endParaRPr lang="ru-RU"/>
        </a:p>
      </dgm:t>
    </dgm:pt>
    <dgm:pt modelId="{32872A58-B1D4-4C9B-84AE-1866DB9167B0}" type="parTrans" cxnId="{86869DA3-10F3-414C-BED5-38B5DD7B2687}">
      <dgm:prSet/>
      <dgm:spPr/>
      <dgm:t>
        <a:bodyPr/>
        <a:lstStyle/>
        <a:p>
          <a:endParaRPr lang="ru-RU"/>
        </a:p>
      </dgm:t>
    </dgm:pt>
    <dgm:pt modelId="{4C0B3ED9-2D82-43DC-9579-EC1FF660692B}" type="sibTrans" cxnId="{86869DA3-10F3-414C-BED5-38B5DD7B2687}">
      <dgm:prSet/>
      <dgm:spPr/>
      <dgm:t>
        <a:bodyPr/>
        <a:lstStyle/>
        <a:p>
          <a:endParaRPr lang="ru-RU"/>
        </a:p>
      </dgm:t>
    </dgm:pt>
    <dgm:pt modelId="{D77BBC03-193F-4F44-AA3B-3D29EA0246E7}">
      <dgm:prSet/>
      <dgm:spPr/>
      <dgm:t>
        <a:bodyPr/>
        <a:lstStyle/>
        <a:p>
          <a:pPr rtl="0"/>
          <a:r>
            <a:rPr lang="ru-RU" smtClean="0"/>
            <a:t>Кабинеттин ѳнүгүшүнүн 3 жылдык планын түзүү жана алардын аткарылышын кѳзѳмѳлдѳѳ.</a:t>
          </a:r>
          <a:endParaRPr lang="ru-RU"/>
        </a:p>
      </dgm:t>
    </dgm:pt>
    <dgm:pt modelId="{21BC417E-2FE0-48ED-BC04-D091969489D2}" type="parTrans" cxnId="{48338381-3446-40CE-8FB7-36AB1451CF53}">
      <dgm:prSet/>
      <dgm:spPr/>
      <dgm:t>
        <a:bodyPr/>
        <a:lstStyle/>
        <a:p>
          <a:endParaRPr lang="ru-RU"/>
        </a:p>
      </dgm:t>
    </dgm:pt>
    <dgm:pt modelId="{8C3367C0-4546-4E8D-A670-FF3AC3838245}" type="sibTrans" cxnId="{48338381-3446-40CE-8FB7-36AB1451CF53}">
      <dgm:prSet/>
      <dgm:spPr/>
      <dgm:t>
        <a:bodyPr/>
        <a:lstStyle/>
        <a:p>
          <a:endParaRPr lang="ru-RU"/>
        </a:p>
      </dgm:t>
    </dgm:pt>
    <dgm:pt modelId="{B61393ED-F7E2-45B2-8050-896F9DFBA046}">
      <dgm:prSet/>
      <dgm:spPr/>
      <dgm:t>
        <a:bodyPr/>
        <a:lstStyle/>
        <a:p>
          <a:pPr rtl="0"/>
          <a:r>
            <a:rPr lang="ru-RU" smtClean="0"/>
            <a:t>Окуучулардын кабинеттин эмеректерине аяр мамиле жасоосуна жетишүү.</a:t>
          </a:r>
          <a:endParaRPr lang="ru-RU"/>
        </a:p>
      </dgm:t>
    </dgm:pt>
    <dgm:pt modelId="{36B42C32-C009-452F-8B3C-4B0423AD888F}" type="parTrans" cxnId="{81601ACE-6C9D-4F24-BF4B-3590A31001F3}">
      <dgm:prSet/>
      <dgm:spPr/>
      <dgm:t>
        <a:bodyPr/>
        <a:lstStyle/>
        <a:p>
          <a:endParaRPr lang="ru-RU"/>
        </a:p>
      </dgm:t>
    </dgm:pt>
    <dgm:pt modelId="{ECC9B148-56E7-4870-A727-7B074AA216E1}" type="sibTrans" cxnId="{81601ACE-6C9D-4F24-BF4B-3590A31001F3}">
      <dgm:prSet/>
      <dgm:spPr/>
      <dgm:t>
        <a:bodyPr/>
        <a:lstStyle/>
        <a:p>
          <a:endParaRPr lang="ru-RU"/>
        </a:p>
      </dgm:t>
    </dgm:pt>
    <dgm:pt modelId="{26DE7208-FF0B-4D50-92B9-C4ECE8F0E88C}">
      <dgm:prSet/>
      <dgm:spPr/>
      <dgm:t>
        <a:bodyPr/>
        <a:lstStyle/>
        <a:p>
          <a:pPr rtl="0"/>
          <a:r>
            <a:rPr lang="ru-RU" smtClean="0"/>
            <a:t>Предмет боюнча жана  класстан тышкаркы иштерди уюштуруу.</a:t>
          </a:r>
          <a:endParaRPr lang="ru-RU"/>
        </a:p>
      </dgm:t>
    </dgm:pt>
    <dgm:pt modelId="{48F5D030-2859-4E59-AD7A-06B06DEB05D0}" type="parTrans" cxnId="{1677CEA5-78DB-4DF3-B0C0-5C32BE212294}">
      <dgm:prSet/>
      <dgm:spPr/>
      <dgm:t>
        <a:bodyPr/>
        <a:lstStyle/>
        <a:p>
          <a:endParaRPr lang="ru-RU"/>
        </a:p>
      </dgm:t>
    </dgm:pt>
    <dgm:pt modelId="{19225BA9-3F2F-40D8-9100-F788DC6DE976}" type="sibTrans" cxnId="{1677CEA5-78DB-4DF3-B0C0-5C32BE212294}">
      <dgm:prSet/>
      <dgm:spPr/>
      <dgm:t>
        <a:bodyPr/>
        <a:lstStyle/>
        <a:p>
          <a:endParaRPr lang="ru-RU"/>
        </a:p>
      </dgm:t>
    </dgm:pt>
    <dgm:pt modelId="{0BDDFACE-A456-462C-BE50-CFF5CB259587}">
      <dgm:prSet/>
      <dgm:spPr/>
      <dgm:t>
        <a:bodyPr/>
        <a:lstStyle/>
        <a:p>
          <a:pPr rtl="0"/>
          <a:r>
            <a:rPr lang="ru-RU" smtClean="0"/>
            <a:t>Кабинеттин техникалык коопсуздугун сактоону окуучуларга айтып түшүндүрүү менен журналга белгилѳѳ.</a:t>
          </a:r>
          <a:endParaRPr lang="ru-RU"/>
        </a:p>
      </dgm:t>
    </dgm:pt>
    <dgm:pt modelId="{4E9F6C07-7534-406B-95B4-A22C71DE53DB}" type="parTrans" cxnId="{E1035153-A180-4360-938C-3BBC03BA4E1A}">
      <dgm:prSet/>
      <dgm:spPr/>
      <dgm:t>
        <a:bodyPr/>
        <a:lstStyle/>
        <a:p>
          <a:endParaRPr lang="ru-RU"/>
        </a:p>
      </dgm:t>
    </dgm:pt>
    <dgm:pt modelId="{195F79EB-A580-42F7-856A-05470902BAA5}" type="sibTrans" cxnId="{E1035153-A180-4360-938C-3BBC03BA4E1A}">
      <dgm:prSet/>
      <dgm:spPr/>
      <dgm:t>
        <a:bodyPr/>
        <a:lstStyle/>
        <a:p>
          <a:endParaRPr lang="ru-RU"/>
        </a:p>
      </dgm:t>
    </dgm:pt>
    <dgm:pt modelId="{8495274C-F69C-467F-A0AF-D1424C09BD86}">
      <dgm:prSet/>
      <dgm:spPr/>
      <dgm:t>
        <a:bodyPr/>
        <a:lstStyle/>
        <a:p>
          <a:pPr rtl="0"/>
          <a:r>
            <a:rPr lang="ru-RU" smtClean="0"/>
            <a:t>Окуучулардын чыгармачылык иштерин чогултуу боюнча иш-аракет жүргүзүү</a:t>
          </a:r>
          <a:endParaRPr lang="ru-RU"/>
        </a:p>
      </dgm:t>
    </dgm:pt>
    <dgm:pt modelId="{0A158E6F-5C01-4B83-8227-5CC874B79866}" type="parTrans" cxnId="{A254E263-3A28-4D44-8E5B-4EE8D2FE838A}">
      <dgm:prSet/>
      <dgm:spPr/>
      <dgm:t>
        <a:bodyPr/>
        <a:lstStyle/>
        <a:p>
          <a:endParaRPr lang="ru-RU"/>
        </a:p>
      </dgm:t>
    </dgm:pt>
    <dgm:pt modelId="{23CA7B4A-D9EE-46AA-B9EF-E65808F28B52}" type="sibTrans" cxnId="{A254E263-3A28-4D44-8E5B-4EE8D2FE838A}">
      <dgm:prSet/>
      <dgm:spPr/>
      <dgm:t>
        <a:bodyPr/>
        <a:lstStyle/>
        <a:p>
          <a:endParaRPr lang="ru-RU"/>
        </a:p>
      </dgm:t>
    </dgm:pt>
    <dgm:pt modelId="{0A38C165-B022-4880-B63E-A71FF28EB9F5}" type="pres">
      <dgm:prSet presAssocID="{D821F441-F00C-442A-97C3-42CD741162B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D846B1-F751-4003-87B4-FF9398107B32}" type="pres">
      <dgm:prSet presAssocID="{8BEC82B5-9D50-4DB8-9F9E-834497F6C519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869DA3-10F3-414C-BED5-38B5DD7B2687}" srcId="{8BEC82B5-9D50-4DB8-9F9E-834497F6C519}" destId="{49CE5713-3AA5-4B1E-8424-7B338C1373FD}" srcOrd="5" destOrd="0" parTransId="{32872A58-B1D4-4C9B-84AE-1866DB9167B0}" sibTransId="{4C0B3ED9-2D82-43DC-9579-EC1FF660692B}"/>
    <dgm:cxn modelId="{9BEDA9CB-AB46-4078-B1A9-768D3D8BB3AD}" type="presOf" srcId="{8495274C-F69C-467F-A0AF-D1424C09BD86}" destId="{8DD846B1-F751-4003-87B4-FF9398107B32}" srcOrd="0" destOrd="11" presId="urn:microsoft.com/office/officeart/2005/8/layout/default"/>
    <dgm:cxn modelId="{DBB4C866-BB6E-4953-A3D0-F9202F8653F6}" srcId="{D821F441-F00C-442A-97C3-42CD741162B9}" destId="{8BEC82B5-9D50-4DB8-9F9E-834497F6C519}" srcOrd="0" destOrd="0" parTransId="{676DFBD9-49C8-4EF7-95FB-DA071CE08593}" sibTransId="{7D829C27-BA63-4AF2-9A5D-C0364C3368F9}"/>
    <dgm:cxn modelId="{1F9DDD45-A19B-4F89-BB42-EE4289553661}" type="presOf" srcId="{BB6C1166-FA52-425D-B938-78A066E4FFDA}" destId="{8DD846B1-F751-4003-87B4-FF9398107B32}" srcOrd="0" destOrd="1" presId="urn:microsoft.com/office/officeart/2005/8/layout/default"/>
    <dgm:cxn modelId="{1A671718-DEE1-4F8E-AD4F-3A2B7DBB25E8}" srcId="{8BEC82B5-9D50-4DB8-9F9E-834497F6C519}" destId="{BB6C1166-FA52-425D-B938-78A066E4FFDA}" srcOrd="0" destOrd="0" parTransId="{1C209D2B-0975-4A3D-A493-B00DD9571E8B}" sibTransId="{6555C412-E3E6-4709-AC28-846AFB5FE840}"/>
    <dgm:cxn modelId="{26344B54-C895-4121-AAF1-C85D9B129B4E}" type="presOf" srcId="{0BDDFACE-A456-462C-BE50-CFF5CB259587}" destId="{8DD846B1-F751-4003-87B4-FF9398107B32}" srcOrd="0" destOrd="10" presId="urn:microsoft.com/office/officeart/2005/8/layout/default"/>
    <dgm:cxn modelId="{1677CEA5-78DB-4DF3-B0C0-5C32BE212294}" srcId="{8BEC82B5-9D50-4DB8-9F9E-834497F6C519}" destId="{26DE7208-FF0B-4D50-92B9-C4ECE8F0E88C}" srcOrd="8" destOrd="0" parTransId="{48F5D030-2859-4E59-AD7A-06B06DEB05D0}" sibTransId="{19225BA9-3F2F-40D8-9100-F788DC6DE976}"/>
    <dgm:cxn modelId="{48338381-3446-40CE-8FB7-36AB1451CF53}" srcId="{8BEC82B5-9D50-4DB8-9F9E-834497F6C519}" destId="{D77BBC03-193F-4F44-AA3B-3D29EA0246E7}" srcOrd="6" destOrd="0" parTransId="{21BC417E-2FE0-48ED-BC04-D091969489D2}" sibTransId="{8C3367C0-4546-4E8D-A670-FF3AC3838245}"/>
    <dgm:cxn modelId="{06B54623-CDA4-4B01-8215-6AC501EFE467}" type="presOf" srcId="{B61393ED-F7E2-45B2-8050-896F9DFBA046}" destId="{8DD846B1-F751-4003-87B4-FF9398107B32}" srcOrd="0" destOrd="8" presId="urn:microsoft.com/office/officeart/2005/8/layout/default"/>
    <dgm:cxn modelId="{B7FAD608-DC9C-4E2D-93E5-500B514DFCEA}" srcId="{8BEC82B5-9D50-4DB8-9F9E-834497F6C519}" destId="{7100B11C-B4C3-4479-8731-5EE3CC02DEA6}" srcOrd="2" destOrd="0" parTransId="{519E89CE-B9BD-46C8-8701-AF7E6A10979D}" sibTransId="{B880CD21-1BBE-4311-91CA-FF558EB7BF39}"/>
    <dgm:cxn modelId="{A254E263-3A28-4D44-8E5B-4EE8D2FE838A}" srcId="{8BEC82B5-9D50-4DB8-9F9E-834497F6C519}" destId="{8495274C-F69C-467F-A0AF-D1424C09BD86}" srcOrd="10" destOrd="0" parTransId="{0A158E6F-5C01-4B83-8227-5CC874B79866}" sibTransId="{23CA7B4A-D9EE-46AA-B9EF-E65808F28B52}"/>
    <dgm:cxn modelId="{96B752DE-84EA-42E8-BCBE-CAA6C3E49F4E}" type="presOf" srcId="{26DE7208-FF0B-4D50-92B9-C4ECE8F0E88C}" destId="{8DD846B1-F751-4003-87B4-FF9398107B32}" srcOrd="0" destOrd="9" presId="urn:microsoft.com/office/officeart/2005/8/layout/default"/>
    <dgm:cxn modelId="{F114AC6B-EAB9-45FC-9B2A-4C7097D32597}" type="presOf" srcId="{ECB66EB3-2FC6-4419-9E16-5DCC90142E5C}" destId="{8DD846B1-F751-4003-87B4-FF9398107B32}" srcOrd="0" destOrd="2" presId="urn:microsoft.com/office/officeart/2005/8/layout/default"/>
    <dgm:cxn modelId="{81601ACE-6C9D-4F24-BF4B-3590A31001F3}" srcId="{8BEC82B5-9D50-4DB8-9F9E-834497F6C519}" destId="{B61393ED-F7E2-45B2-8050-896F9DFBA046}" srcOrd="7" destOrd="0" parTransId="{36B42C32-C009-452F-8B3C-4B0423AD888F}" sibTransId="{ECC9B148-56E7-4870-A727-7B074AA216E1}"/>
    <dgm:cxn modelId="{202BBD63-88BA-4556-B100-D527F6C319AF}" type="presOf" srcId="{49CE5713-3AA5-4B1E-8424-7B338C1373FD}" destId="{8DD846B1-F751-4003-87B4-FF9398107B32}" srcOrd="0" destOrd="6" presId="urn:microsoft.com/office/officeart/2005/8/layout/default"/>
    <dgm:cxn modelId="{B199204C-0E4B-46BE-8164-5A7748893C81}" type="presOf" srcId="{D77BBC03-193F-4F44-AA3B-3D29EA0246E7}" destId="{8DD846B1-F751-4003-87B4-FF9398107B32}" srcOrd="0" destOrd="7" presId="urn:microsoft.com/office/officeart/2005/8/layout/default"/>
    <dgm:cxn modelId="{E1035153-A180-4360-938C-3BBC03BA4E1A}" srcId="{8BEC82B5-9D50-4DB8-9F9E-834497F6C519}" destId="{0BDDFACE-A456-462C-BE50-CFF5CB259587}" srcOrd="9" destOrd="0" parTransId="{4E9F6C07-7534-406B-95B4-A22C71DE53DB}" sibTransId="{195F79EB-A580-42F7-856A-05470902BAA5}"/>
    <dgm:cxn modelId="{7AA6F5E1-6475-4046-AFEE-2F8B041064A3}" type="presOf" srcId="{D821F441-F00C-442A-97C3-42CD741162B9}" destId="{0A38C165-B022-4880-B63E-A71FF28EB9F5}" srcOrd="0" destOrd="0" presId="urn:microsoft.com/office/officeart/2005/8/layout/default"/>
    <dgm:cxn modelId="{09744D2D-22DF-47FE-B654-97EB1976DECA}" type="presOf" srcId="{9F783613-B6D2-4211-94ED-8A61150F6866}" destId="{8DD846B1-F751-4003-87B4-FF9398107B32}" srcOrd="0" destOrd="5" presId="urn:microsoft.com/office/officeart/2005/8/layout/default"/>
    <dgm:cxn modelId="{2935F6FA-FF00-4C00-92FE-DFAA88DF8FD6}" type="presOf" srcId="{7100B11C-B4C3-4479-8731-5EE3CC02DEA6}" destId="{8DD846B1-F751-4003-87B4-FF9398107B32}" srcOrd="0" destOrd="3" presId="urn:microsoft.com/office/officeart/2005/8/layout/default"/>
    <dgm:cxn modelId="{E547C1F5-F65D-4BBC-851B-D703270C85C5}" type="presOf" srcId="{8BEC82B5-9D50-4DB8-9F9E-834497F6C519}" destId="{8DD846B1-F751-4003-87B4-FF9398107B32}" srcOrd="0" destOrd="0" presId="urn:microsoft.com/office/officeart/2005/8/layout/default"/>
    <dgm:cxn modelId="{FAF6B171-6690-4AEA-A7FC-9CB0ADA7CE11}" srcId="{8BEC82B5-9D50-4DB8-9F9E-834497F6C519}" destId="{9F783613-B6D2-4211-94ED-8A61150F6866}" srcOrd="4" destOrd="0" parTransId="{1E63D89C-7AD2-4789-BE38-230F214A6AFE}" sibTransId="{E2DEC7EF-ADAC-4F5A-95E7-C0A0B6B5AD28}"/>
    <dgm:cxn modelId="{5A88363B-6E67-4BD4-8C8E-40EBF3EAA425}" type="presOf" srcId="{37FA92B1-1925-4FE3-9147-1B1731C64532}" destId="{8DD846B1-F751-4003-87B4-FF9398107B32}" srcOrd="0" destOrd="4" presId="urn:microsoft.com/office/officeart/2005/8/layout/default"/>
    <dgm:cxn modelId="{323382BE-77C5-4F15-B0F3-94C83F1C4E9B}" srcId="{8BEC82B5-9D50-4DB8-9F9E-834497F6C519}" destId="{37FA92B1-1925-4FE3-9147-1B1731C64532}" srcOrd="3" destOrd="0" parTransId="{9DF0990E-57E6-47E6-81FC-8135AF41E811}" sibTransId="{E8A08EC0-9239-40C5-8B94-042477FA668B}"/>
    <dgm:cxn modelId="{81C0A29A-9B62-4CC3-9CAA-A5EFB79071D7}" srcId="{8BEC82B5-9D50-4DB8-9F9E-834497F6C519}" destId="{ECB66EB3-2FC6-4419-9E16-5DCC90142E5C}" srcOrd="1" destOrd="0" parTransId="{58930FA9-4253-430E-BA74-08027179E55B}" sibTransId="{FE6E0661-7AA9-42F7-A545-AA3975560605}"/>
    <dgm:cxn modelId="{1E79A36C-EC84-4649-A819-2CA7F997AFB0}" type="presParOf" srcId="{0A38C165-B022-4880-B63E-A71FF28EB9F5}" destId="{8DD846B1-F751-4003-87B4-FF9398107B32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12A579-978C-414C-A3E5-A50D05147E6B}">
      <dsp:nvSpPr>
        <dsp:cNvPr id="0" name=""/>
        <dsp:cNvSpPr/>
      </dsp:nvSpPr>
      <dsp:spPr>
        <a:xfrm>
          <a:off x="0" y="361007"/>
          <a:ext cx="2571749" cy="15430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err="1" smtClean="0">
              <a:latin typeface="Arial" pitchFamily="34" charset="0"/>
              <a:cs typeface="Arial" pitchFamily="34" charset="0"/>
            </a:rPr>
            <a:t>Бул</a:t>
          </a: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kern="1200" dirty="0" err="1" smtClean="0">
              <a:latin typeface="Arial" pitchFamily="34" charset="0"/>
              <a:cs typeface="Arial" pitchFamily="34" charset="0"/>
            </a:rPr>
            <a:t>нускаманы</a:t>
          </a: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kern="1200" dirty="0" err="1" smtClean="0">
              <a:latin typeface="Arial" pitchFamily="34" charset="0"/>
              <a:cs typeface="Arial" pitchFamily="34" charset="0"/>
            </a:rPr>
            <a:t>сактоо</a:t>
          </a: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kern="1200" dirty="0" err="1" smtClean="0">
              <a:latin typeface="Arial" pitchFamily="34" charset="0"/>
              <a:cs typeface="Arial" pitchFamily="34" charset="0"/>
            </a:rPr>
            <a:t>кабинеттеги</a:t>
          </a: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 </a:t>
          </a:r>
          <a:endParaRPr lang="ru-RU" sz="1600" kern="1200" dirty="0" smtClean="0">
            <a:latin typeface="Arial" pitchFamily="34" charset="0"/>
            <a:cs typeface="Arial" pitchFamily="34" charset="0"/>
          </a:endParaRPr>
        </a:p>
        <a:p>
          <a:pPr marL="114300" marR="0" lvl="0" indent="0" algn="ctr" defTabSz="5334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err="1" smtClean="0">
              <a:latin typeface="Arial" pitchFamily="34" charset="0"/>
              <a:cs typeface="Arial" pitchFamily="34" charset="0"/>
            </a:rPr>
            <a:t>бардык</a:t>
          </a: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kern="1200" dirty="0" err="1" smtClean="0">
              <a:latin typeface="Arial" pitchFamily="34" charset="0"/>
              <a:cs typeface="Arial" pitchFamily="34" charset="0"/>
            </a:rPr>
            <a:t>окуучулар</a:t>
          </a: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kern="1200" dirty="0" err="1" smtClean="0">
              <a:latin typeface="Arial" pitchFamily="34" charset="0"/>
              <a:cs typeface="Arial" pitchFamily="34" charset="0"/>
            </a:rPr>
            <a:t>үчүн</a:t>
          </a: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kern="1200" dirty="0" err="1" smtClean="0">
              <a:latin typeface="Arial" pitchFamily="34" charset="0"/>
              <a:cs typeface="Arial" pitchFamily="34" charset="0"/>
            </a:rPr>
            <a:t>милдеттүү</a:t>
          </a: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 </a:t>
          </a:r>
          <a:endParaRPr lang="ru-RU" sz="1600" kern="1200" dirty="0" smtClean="0">
            <a:latin typeface="Arial" pitchFamily="34" charset="0"/>
            <a:cs typeface="Arial" pitchFamily="34" charset="0"/>
          </a:endParaRPr>
        </a:p>
        <a:p>
          <a:pPr lvl="0" rtl="0">
            <a:spcBef>
              <a:spcPct val="0"/>
            </a:spcBef>
          </a:pPr>
          <a:endParaRPr lang="ru-RU" sz="3600" kern="1200" dirty="0"/>
        </a:p>
      </dsp:txBody>
      <dsp:txXfrm>
        <a:off x="0" y="361007"/>
        <a:ext cx="2571749" cy="1543050"/>
      </dsp:txXfrm>
    </dsp:sp>
    <dsp:sp modelId="{5317653B-F6A1-4F4B-BE88-D17A7FA7B0BC}">
      <dsp:nvSpPr>
        <dsp:cNvPr id="0" name=""/>
        <dsp:cNvSpPr/>
      </dsp:nvSpPr>
      <dsp:spPr>
        <a:xfrm>
          <a:off x="2828925" y="361007"/>
          <a:ext cx="2571749" cy="15430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1. </a:t>
          </a: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Кабинетке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шашпай,тынч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тартипти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сактоо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менен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кирип-чыккыла</a:t>
          </a:r>
          <a:endParaRPr lang="ru-RU" sz="1800" b="1" kern="1200" dirty="0" smtClean="0">
            <a:latin typeface="Arial" pitchFamily="34" charset="0"/>
            <a:cs typeface="Arial" pitchFamily="34" charset="0"/>
          </a:endParaRPr>
        </a:p>
        <a:p>
          <a:pPr lvl="0" algn="ctr" rtl="0">
            <a:spcBef>
              <a:spcPct val="0"/>
            </a:spcBef>
          </a:pPr>
          <a:endParaRPr lang="ru-RU" sz="3600" kern="1200" dirty="0"/>
        </a:p>
      </dsp:txBody>
      <dsp:txXfrm>
        <a:off x="2828925" y="361007"/>
        <a:ext cx="2571749" cy="1543050"/>
      </dsp:txXfrm>
    </dsp:sp>
    <dsp:sp modelId="{6BE6DEF5-F39F-4949-A9F1-6C3E558EF7B9}">
      <dsp:nvSpPr>
        <dsp:cNvPr id="0" name=""/>
        <dsp:cNvSpPr/>
      </dsp:nvSpPr>
      <dsp:spPr>
        <a:xfrm>
          <a:off x="5657849" y="361007"/>
          <a:ext cx="2571749" cy="15430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2. </a:t>
          </a: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Сумкалар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жана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портфелдер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менен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өтмөктөрдү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тоспогула</a:t>
          </a:r>
          <a:endParaRPr lang="ru-RU" sz="1800" b="1" kern="1200" dirty="0">
            <a:latin typeface="Arial" pitchFamily="34" charset="0"/>
            <a:cs typeface="Arial" pitchFamily="34" charset="0"/>
          </a:endParaRPr>
        </a:p>
      </dsp:txBody>
      <dsp:txXfrm>
        <a:off x="5657849" y="361007"/>
        <a:ext cx="2571749" cy="1543050"/>
      </dsp:txXfrm>
    </dsp:sp>
    <dsp:sp modelId="{9AAF7080-BFC8-4CBA-BC9F-2455905AD633}">
      <dsp:nvSpPr>
        <dsp:cNvPr id="0" name=""/>
        <dsp:cNvSpPr/>
      </dsp:nvSpPr>
      <dsp:spPr>
        <a:xfrm>
          <a:off x="0" y="2161232"/>
          <a:ext cx="2571749" cy="15430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3. 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Электр </a:t>
          </a: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жарыгы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жана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электр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каражаттарын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камтыбайт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. </a:t>
          </a:r>
        </a:p>
        <a:p>
          <a:pPr lvl="0" algn="ctr" rtl="0">
            <a:spcBef>
              <a:spcPct val="0"/>
            </a:spcBef>
          </a:pPr>
          <a:endParaRPr lang="ru-RU" kern="1200" dirty="0"/>
        </a:p>
      </dsp:txBody>
      <dsp:txXfrm>
        <a:off x="0" y="2161232"/>
        <a:ext cx="2571749" cy="1543050"/>
      </dsp:txXfrm>
    </dsp:sp>
    <dsp:sp modelId="{3A403149-7421-4E33-A5CC-3972EA192901}">
      <dsp:nvSpPr>
        <dsp:cNvPr id="0" name=""/>
        <dsp:cNvSpPr/>
      </dsp:nvSpPr>
      <dsp:spPr>
        <a:xfrm>
          <a:off x="2828925" y="2161232"/>
          <a:ext cx="2571749" cy="15430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4</a:t>
          </a:r>
          <a:r>
            <a:rPr lang="ru-RU" sz="1100" b="1" kern="1200" dirty="0" smtClean="0">
              <a:latin typeface="Arial" pitchFamily="34" charset="0"/>
              <a:cs typeface="Arial" pitchFamily="34" charset="0"/>
            </a:rPr>
            <a:t>. </a:t>
          </a:r>
          <a:r>
            <a:rPr lang="ru-RU" sz="1600" b="1" kern="1200" dirty="0" err="1" smtClean="0">
              <a:latin typeface="Arial" pitchFamily="34" charset="0"/>
              <a:cs typeface="Arial" pitchFamily="34" charset="0"/>
            </a:rPr>
            <a:t>Терезелерди</a:t>
          </a: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kern="1200" dirty="0" err="1" smtClean="0">
              <a:latin typeface="Arial" pitchFamily="34" charset="0"/>
              <a:cs typeface="Arial" pitchFamily="34" charset="0"/>
            </a:rPr>
            <a:t>ачпагыла</a:t>
          </a:r>
          <a:r>
            <a:rPr lang="ru-RU" sz="1100" b="1" kern="1200" dirty="0" smtClean="0">
              <a:latin typeface="Arial" pitchFamily="34" charset="0"/>
              <a:cs typeface="Arial" pitchFamily="34" charset="0"/>
            </a:rPr>
            <a:t>.</a:t>
          </a:r>
        </a:p>
        <a:p>
          <a:pPr lvl="0" algn="ctr" rtl="0">
            <a:spcBef>
              <a:spcPct val="0"/>
            </a:spcBef>
          </a:pPr>
          <a:endParaRPr lang="ru-RU" kern="1200" dirty="0"/>
        </a:p>
      </dsp:txBody>
      <dsp:txXfrm>
        <a:off x="2828925" y="2161232"/>
        <a:ext cx="2571749" cy="1543050"/>
      </dsp:txXfrm>
    </dsp:sp>
    <dsp:sp modelId="{FD07B2DD-4CC9-4AB1-9B2D-26BC52E25DBE}">
      <dsp:nvSpPr>
        <dsp:cNvPr id="0" name=""/>
        <dsp:cNvSpPr/>
      </dsp:nvSpPr>
      <dsp:spPr>
        <a:xfrm>
          <a:off x="5657849" y="2161232"/>
          <a:ext cx="2571749" cy="15430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5. Электр </a:t>
          </a: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розеткаларын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колуңар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менен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тийгизбегиле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.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>
            <a:latin typeface="Arial" pitchFamily="34" charset="0"/>
            <a:cs typeface="Arial" pitchFamily="34" charset="0"/>
          </a:endParaRPr>
        </a:p>
      </dsp:txBody>
      <dsp:txXfrm>
        <a:off x="5657849" y="2161232"/>
        <a:ext cx="2571749" cy="1543050"/>
      </dsp:txXfrm>
    </dsp:sp>
    <dsp:sp modelId="{0C9E3E02-9951-4350-B9D8-F26659D7BA9A}">
      <dsp:nvSpPr>
        <dsp:cNvPr id="0" name=""/>
        <dsp:cNvSpPr/>
      </dsp:nvSpPr>
      <dsp:spPr>
        <a:xfrm>
          <a:off x="0" y="3961457"/>
          <a:ext cx="2571749" cy="15430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6. </a:t>
          </a:r>
          <a:r>
            <a:rPr lang="ru-RU" sz="1600" b="1" kern="1200" dirty="0" err="1" smtClean="0">
              <a:latin typeface="Arial" pitchFamily="34" charset="0"/>
              <a:cs typeface="Arial" pitchFamily="34" charset="0"/>
            </a:rPr>
            <a:t>Окуу</a:t>
          </a: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kern="1200" dirty="0" err="1" smtClean="0">
              <a:latin typeface="Arial" pitchFamily="34" charset="0"/>
              <a:cs typeface="Arial" pitchFamily="34" charset="0"/>
            </a:rPr>
            <a:t>столдорун</a:t>
          </a: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kern="1200" dirty="0" err="1" smtClean="0">
              <a:latin typeface="Arial" pitchFamily="34" charset="0"/>
              <a:cs typeface="Arial" pitchFamily="34" charset="0"/>
            </a:rPr>
            <a:t>жана</a:t>
          </a: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kern="1200" dirty="0" err="1" smtClean="0">
              <a:latin typeface="Arial" pitchFamily="34" charset="0"/>
              <a:cs typeface="Arial" pitchFamily="34" charset="0"/>
            </a:rPr>
            <a:t>отургучтарды</a:t>
          </a: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kern="1200" dirty="0" err="1" smtClean="0">
              <a:latin typeface="Arial" pitchFamily="34" charset="0"/>
              <a:cs typeface="Arial" pitchFamily="34" charset="0"/>
            </a:rPr>
            <a:t>жылдырбагыла</a:t>
          </a: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. </a:t>
          </a:r>
        </a:p>
      </dsp:txBody>
      <dsp:txXfrm>
        <a:off x="0" y="3961457"/>
        <a:ext cx="2571749" cy="1543050"/>
      </dsp:txXfrm>
    </dsp:sp>
    <dsp:sp modelId="{638589C7-6A96-4D2C-A5E3-DA07903DC2D5}">
      <dsp:nvSpPr>
        <dsp:cNvPr id="0" name=""/>
        <dsp:cNvSpPr/>
      </dsp:nvSpPr>
      <dsp:spPr>
        <a:xfrm>
          <a:off x="2828925" y="3961457"/>
          <a:ext cx="2571749" cy="15430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Кабинетте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жаракат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алуу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800" b="1" kern="1200" dirty="0" err="1" smtClean="0">
              <a:latin typeface="Arial" pitchFamily="34" charset="0"/>
              <a:cs typeface="Arial" pitchFamily="34" charset="0"/>
            </a:rPr>
            <a:t>коркунучу</a:t>
          </a: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: </a:t>
          </a:r>
          <a:endParaRPr lang="ru-RU" b="1" kern="1200" dirty="0">
            <a:latin typeface="Arial" pitchFamily="34" charset="0"/>
            <a:cs typeface="Arial" pitchFamily="34" charset="0"/>
          </a:endParaRPr>
        </a:p>
      </dsp:txBody>
      <dsp:txXfrm>
        <a:off x="2828925" y="3961457"/>
        <a:ext cx="2571749" cy="1543050"/>
      </dsp:txXfrm>
    </dsp:sp>
    <dsp:sp modelId="{38B9A17F-553C-46D4-B3F8-A0B9096481B5}">
      <dsp:nvSpPr>
        <dsp:cNvPr id="0" name=""/>
        <dsp:cNvSpPr/>
      </dsp:nvSpPr>
      <dsp:spPr>
        <a:xfrm>
          <a:off x="5657849" y="3961457"/>
          <a:ext cx="2571749" cy="15430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57150" marR="0" lvl="0" indent="0" algn="ctr" defTabSz="48895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err="1" smtClean="0">
              <a:latin typeface="Arial" pitchFamily="34" charset="0"/>
              <a:cs typeface="Arial" pitchFamily="34" charset="0"/>
            </a:rPr>
            <a:t>электр</a:t>
          </a: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kern="1200" dirty="0" err="1" smtClean="0">
              <a:latin typeface="Arial" pitchFamily="34" charset="0"/>
              <a:cs typeface="Arial" pitchFamily="34" charset="0"/>
            </a:rPr>
            <a:t>жарыгын</a:t>
          </a: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kern="1200" dirty="0" err="1" smtClean="0">
              <a:latin typeface="Arial" pitchFamily="34" charset="0"/>
              <a:cs typeface="Arial" pitchFamily="34" charset="0"/>
            </a:rPr>
            <a:t>күйгүзүүдө</a:t>
          </a: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;</a:t>
          </a:r>
        </a:p>
        <a:p>
          <a:pPr marL="57150" marR="0" lvl="0" indent="0" algn="ctr" defTabSz="48895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err="1" smtClean="0">
              <a:latin typeface="Arial" pitchFamily="34" charset="0"/>
              <a:cs typeface="Arial" pitchFamily="34" charset="0"/>
            </a:rPr>
            <a:t>электр</a:t>
          </a: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  </a:t>
          </a:r>
          <a:r>
            <a:rPr lang="ru-RU" sz="1600" b="1" kern="1200" dirty="0" err="1" smtClean="0">
              <a:latin typeface="Arial" pitchFamily="34" charset="0"/>
              <a:cs typeface="Arial" pitchFamily="34" charset="0"/>
            </a:rPr>
            <a:t>приборлорун</a:t>
          </a: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kern="1200" dirty="0" err="1" smtClean="0">
              <a:latin typeface="Arial" pitchFamily="34" charset="0"/>
              <a:cs typeface="Arial" pitchFamily="34" charset="0"/>
            </a:rPr>
            <a:t>күйгүзүүдө</a:t>
          </a: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; 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- </a:t>
          </a:r>
          <a:r>
            <a:rPr lang="ru-RU" sz="1600" b="1" kern="1200" dirty="0" err="1" smtClean="0">
              <a:latin typeface="Arial" pitchFamily="34" charset="0"/>
              <a:cs typeface="Arial" pitchFamily="34" charset="0"/>
            </a:rPr>
            <a:t>жабдууларды</a:t>
          </a: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600" b="1" kern="1200" dirty="0" err="1" smtClean="0">
              <a:latin typeface="Arial" pitchFamily="34" charset="0"/>
              <a:cs typeface="Arial" pitchFamily="34" charset="0"/>
            </a:rPr>
            <a:t>ташууда</a:t>
          </a: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 ж. б </a:t>
          </a:r>
        </a:p>
        <a:p>
          <a:pPr lvl="0" algn="ctr" rtl="0">
            <a:spcBef>
              <a:spcPct val="0"/>
            </a:spcBef>
          </a:pPr>
          <a:endParaRPr lang="ru-RU" b="1" kern="1200" dirty="0">
            <a:latin typeface="Arial" pitchFamily="34" charset="0"/>
            <a:cs typeface="Arial" pitchFamily="34" charset="0"/>
          </a:endParaRPr>
        </a:p>
      </dsp:txBody>
      <dsp:txXfrm>
        <a:off x="5657849" y="3961457"/>
        <a:ext cx="2571749" cy="1543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D846B1-F751-4003-87B4-FF9398107B32}">
      <dsp:nvSpPr>
        <dsp:cNvPr id="0" name=""/>
        <dsp:cNvSpPr/>
      </dsp:nvSpPr>
      <dsp:spPr>
        <a:xfrm>
          <a:off x="0" y="176916"/>
          <a:ext cx="8291264" cy="4974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err="1" smtClean="0"/>
            <a:t>Кабинетти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окуу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программаларына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ылайык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куралдар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менен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камсыз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кылуу</a:t>
          </a:r>
          <a:r>
            <a:rPr lang="ru-RU" sz="1900" kern="1200" dirty="0" smtClean="0"/>
            <a:t>.</a:t>
          </a:r>
          <a:endParaRPr lang="ru-RU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Кабинетти санитардык-гигиеналык режимге ылайык кармоо.</a:t>
          </a:r>
          <a:endParaRPr lang="ru-RU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Кабинетти дайыма жуудуруп, тазалатуу, тазалыкты сактоо.</a:t>
          </a:r>
          <a:endParaRPr lang="ru-RU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Кабинетти жашылдандыруу.</a:t>
          </a:r>
          <a:endParaRPr lang="ru-RU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Кабинетти окуу китептери жана усулдук адабияттар менен камсыз кылуу.</a:t>
          </a:r>
          <a:endParaRPr lang="ru-RU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Кабинетти ѳз убагында желдетип туруу.</a:t>
          </a:r>
          <a:endParaRPr lang="ru-RU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Кабинеттин ѳнүгүшүнүн 3 жылдык планын түзүү жана алардын аткарылышын кѳзѳмѳлдѳѳ.</a:t>
          </a:r>
          <a:endParaRPr lang="ru-RU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Окуучулардын кабинеттин эмеректерине аяр мамиле жасоосуна жетишүү.</a:t>
          </a:r>
          <a:endParaRPr lang="ru-RU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Предмет боюнча жана  класстан тышкаркы иштерди уюштуруу.</a:t>
          </a:r>
          <a:endParaRPr lang="ru-RU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Кабинеттин техникалык коопсуздугун сактоону окуучуларга айтып түшүндүрүү менен журналга белгилѳѳ.</a:t>
          </a:r>
          <a:endParaRPr lang="ru-RU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Окуучулардын чыгармачылык иштерин чогултуу боюнча иш-аракет жүргүзүү</a:t>
          </a:r>
          <a:endParaRPr lang="ru-RU" sz="1900" kern="1200"/>
        </a:p>
      </dsp:txBody>
      <dsp:txXfrm>
        <a:off x="0" y="176916"/>
        <a:ext cx="8291264" cy="4974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EA0B4-5052-4B18-818A-783408FB80C5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BBDB64-2EA1-4FAF-A27B-34569C8F3E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670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BDB64-2EA1-4FAF-A27B-34569C8F3E0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265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4632" cy="4608511"/>
          </a:xfrm>
        </p:spPr>
        <p:txBody>
          <a:bodyPr>
            <a:prstTxWarp prst="textPlain">
              <a:avLst/>
            </a:prstTxWarp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Кабинетте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коопсуздук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эрежесинин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сакталышы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боюнча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иштелме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2075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FFFF00"/>
                </a:solidFill>
              </a:rPr>
              <a:t>Өрт</a:t>
            </a:r>
            <a:r>
              <a:rPr lang="ru-RU" b="1" dirty="0">
                <a:solidFill>
                  <a:srgbClr val="FFFF00"/>
                </a:solidFill>
              </a:rPr>
              <a:t> </a:t>
            </a:r>
            <a:r>
              <a:rPr lang="ru-RU" b="1" dirty="0" err="1">
                <a:solidFill>
                  <a:srgbClr val="FFFF00"/>
                </a:solidFill>
              </a:rPr>
              <a:t>коопсуздугун</a:t>
            </a:r>
            <a:r>
              <a:rPr lang="ru-RU" b="1" dirty="0">
                <a:solidFill>
                  <a:srgbClr val="FFFF00"/>
                </a:solidFill>
              </a:rPr>
              <a:t> </a:t>
            </a:r>
            <a:r>
              <a:rPr lang="ru-RU" b="1" dirty="0" err="1">
                <a:solidFill>
                  <a:srgbClr val="FFFF00"/>
                </a:solidFill>
              </a:rPr>
              <a:t>сактоо</a:t>
            </a:r>
            <a:r>
              <a:rPr lang="ru-RU" b="1" dirty="0">
                <a:solidFill>
                  <a:srgbClr val="FFFF00"/>
                </a:solidFill>
              </a:rPr>
              <a:t> </a:t>
            </a:r>
            <a:r>
              <a:rPr lang="ru-RU" b="1" dirty="0" err="1">
                <a:solidFill>
                  <a:srgbClr val="FFFF00"/>
                </a:solidFill>
              </a:rPr>
              <a:t>боюнча</a:t>
            </a:r>
            <a:r>
              <a:rPr lang="ru-RU" b="1" dirty="0">
                <a:solidFill>
                  <a:srgbClr val="FFFF00"/>
                </a:solidFill>
              </a:rPr>
              <a:t> </a:t>
            </a:r>
            <a:r>
              <a:rPr lang="ru-RU" b="1" dirty="0" err="1">
                <a:solidFill>
                  <a:srgbClr val="FFFF00"/>
                </a:solidFill>
              </a:rPr>
              <a:t>иш</a:t>
            </a:r>
            <a:r>
              <a:rPr lang="ru-RU" b="1" dirty="0">
                <a:solidFill>
                  <a:srgbClr val="FFFF00"/>
                </a:solidFill>
              </a:rPr>
              <a:t> </a:t>
            </a:r>
            <a:r>
              <a:rPr lang="ru-RU" b="1" dirty="0" err="1">
                <a:solidFill>
                  <a:srgbClr val="FFFF00"/>
                </a:solidFill>
              </a:rPr>
              <a:t>чаралар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>
            <a:normAutofit fontScale="47500" lnSpcReduction="20000"/>
          </a:bodyPr>
          <a:lstStyle/>
          <a:p>
            <a:pPr fontAlgn="t"/>
            <a:r>
              <a:rPr lang="ru-RU" sz="4200" dirty="0" err="1"/>
              <a:t>Өрт</a:t>
            </a:r>
            <a:r>
              <a:rPr lang="ru-RU" sz="4200" dirty="0"/>
              <a:t> </a:t>
            </a:r>
            <a:r>
              <a:rPr lang="ru-RU" sz="4200" dirty="0" err="1"/>
              <a:t>коопсуздугун</a:t>
            </a:r>
            <a:r>
              <a:rPr lang="ru-RU" sz="4200" dirty="0"/>
              <a:t> </a:t>
            </a:r>
            <a:r>
              <a:rPr lang="ru-RU" sz="4200" dirty="0" err="1"/>
              <a:t>сактоо</a:t>
            </a:r>
            <a:r>
              <a:rPr lang="ru-RU" sz="4200" dirty="0"/>
              <a:t> </a:t>
            </a:r>
            <a:r>
              <a:rPr lang="ru-RU" sz="4200" dirty="0" err="1"/>
              <a:t>боюнча</a:t>
            </a:r>
            <a:r>
              <a:rPr lang="ru-RU" sz="4200" dirty="0"/>
              <a:t> </a:t>
            </a:r>
            <a:r>
              <a:rPr lang="ru-RU" sz="4200" dirty="0" err="1"/>
              <a:t>нускамалар</a:t>
            </a:r>
            <a:r>
              <a:rPr lang="ru-RU" sz="4200" dirty="0"/>
              <a:t> - </a:t>
            </a:r>
            <a:r>
              <a:rPr lang="ru-RU" sz="4200" dirty="0" err="1"/>
              <a:t>мугалимдер</a:t>
            </a:r>
            <a:r>
              <a:rPr lang="ru-RU" sz="4200" dirty="0"/>
              <a:t> </a:t>
            </a:r>
            <a:r>
              <a:rPr lang="ru-RU" sz="4200" dirty="0" err="1"/>
              <a:t>бөлмөсүндө</a:t>
            </a:r>
            <a:r>
              <a:rPr lang="ru-RU" sz="4200" dirty="0"/>
              <a:t>, </a:t>
            </a:r>
            <a:r>
              <a:rPr lang="ru-RU" sz="4200" dirty="0" err="1"/>
              <a:t>мастерскойлордо</a:t>
            </a:r>
            <a:r>
              <a:rPr lang="ru-RU" sz="4200" dirty="0"/>
              <a:t> </a:t>
            </a:r>
            <a:r>
              <a:rPr lang="ru-RU" sz="4200" dirty="0" err="1"/>
              <a:t>жана</a:t>
            </a:r>
            <a:r>
              <a:rPr lang="ru-RU" sz="4200" dirty="0"/>
              <a:t> физика, химия, информатика, </a:t>
            </a:r>
            <a:r>
              <a:rPr lang="ru-RU" sz="4200" dirty="0" err="1"/>
              <a:t>эмгек</a:t>
            </a:r>
            <a:r>
              <a:rPr lang="ru-RU" sz="4200" dirty="0"/>
              <a:t> </a:t>
            </a:r>
            <a:r>
              <a:rPr lang="ru-RU" sz="4200" dirty="0" err="1"/>
              <a:t>кабинеттеринде</a:t>
            </a:r>
            <a:r>
              <a:rPr lang="ru-RU" sz="4200" dirty="0"/>
              <a:t> болот. </a:t>
            </a:r>
            <a:r>
              <a:rPr lang="ru-RU" sz="4200" dirty="0" err="1"/>
              <a:t>Ошондой</a:t>
            </a:r>
            <a:r>
              <a:rPr lang="ru-RU" sz="4200" dirty="0"/>
              <a:t> эле </a:t>
            </a:r>
            <a:r>
              <a:rPr lang="ru-RU" sz="4200" dirty="0" err="1"/>
              <a:t>дене-тарбия</a:t>
            </a:r>
            <a:r>
              <a:rPr lang="ru-RU" sz="4200" dirty="0"/>
              <a:t> </a:t>
            </a:r>
            <a:r>
              <a:rPr lang="ru-RU" sz="4200" dirty="0" err="1"/>
              <a:t>спорттук</a:t>
            </a:r>
            <a:r>
              <a:rPr lang="ru-RU" sz="4200" dirty="0"/>
              <a:t> </a:t>
            </a:r>
            <a:r>
              <a:rPr lang="ru-RU" sz="4200" dirty="0" err="1"/>
              <a:t>залда</a:t>
            </a:r>
            <a:r>
              <a:rPr lang="ru-RU" sz="4200" dirty="0"/>
              <a:t>, актовый </a:t>
            </a:r>
            <a:r>
              <a:rPr lang="ru-RU" sz="4200" dirty="0" err="1"/>
              <a:t>залда</a:t>
            </a:r>
            <a:r>
              <a:rPr lang="ru-RU" sz="4200" dirty="0"/>
              <a:t> </a:t>
            </a:r>
            <a:r>
              <a:rPr lang="ru-RU" sz="4200" dirty="0" err="1"/>
              <a:t>ж.б</a:t>
            </a:r>
            <a:r>
              <a:rPr lang="ru-RU" sz="4200" dirty="0"/>
              <a:t>. </a:t>
            </a:r>
            <a:r>
              <a:rPr lang="ru-RU" sz="4200" dirty="0" err="1"/>
              <a:t>жерде</a:t>
            </a:r>
            <a:r>
              <a:rPr lang="ru-RU" sz="4200" dirty="0"/>
              <a:t> </a:t>
            </a:r>
            <a:r>
              <a:rPr lang="ru-RU" sz="4200" dirty="0" err="1"/>
              <a:t>илүүсү</a:t>
            </a:r>
            <a:r>
              <a:rPr lang="ru-RU" sz="4200" dirty="0"/>
              <a:t> </a:t>
            </a:r>
            <a:r>
              <a:rPr lang="ru-RU" sz="4200" dirty="0" err="1"/>
              <a:t>керек</a:t>
            </a:r>
            <a:r>
              <a:rPr lang="ru-RU" sz="4200" dirty="0"/>
              <a:t>.</a:t>
            </a:r>
          </a:p>
          <a:p>
            <a:pPr fontAlgn="t"/>
            <a:r>
              <a:rPr lang="ru-RU" sz="4200" dirty="0" err="1"/>
              <a:t>Өрт</a:t>
            </a:r>
            <a:r>
              <a:rPr lang="ru-RU" sz="4200" dirty="0"/>
              <a:t> </a:t>
            </a:r>
            <a:r>
              <a:rPr lang="ru-RU" sz="4200" dirty="0" err="1"/>
              <a:t>коопсуздугун</a:t>
            </a:r>
            <a:r>
              <a:rPr lang="ru-RU" sz="4200" dirty="0"/>
              <a:t> </a:t>
            </a:r>
            <a:r>
              <a:rPr lang="ru-RU" sz="4200" dirty="0" err="1"/>
              <a:t>сактоо</a:t>
            </a:r>
            <a:r>
              <a:rPr lang="ru-RU" sz="4200" dirty="0"/>
              <a:t> </a:t>
            </a:r>
            <a:r>
              <a:rPr lang="ru-RU" sz="4200" dirty="0" err="1"/>
              <a:t>боюнча</a:t>
            </a:r>
            <a:r>
              <a:rPr lang="ru-RU" sz="4200" dirty="0"/>
              <a:t> </a:t>
            </a:r>
            <a:r>
              <a:rPr lang="ru-RU" sz="4200" dirty="0" err="1"/>
              <a:t>директордун</a:t>
            </a:r>
            <a:r>
              <a:rPr lang="ru-RU" sz="4200" dirty="0"/>
              <a:t> </a:t>
            </a:r>
            <a:r>
              <a:rPr lang="ru-RU" sz="4200" dirty="0" err="1"/>
              <a:t>буйругу</a:t>
            </a:r>
            <a:r>
              <a:rPr lang="ru-RU" sz="4200" dirty="0"/>
              <a:t> </a:t>
            </a:r>
            <a:r>
              <a:rPr lang="ru-RU" sz="4200" dirty="0" err="1"/>
              <a:t>менен</a:t>
            </a:r>
            <a:r>
              <a:rPr lang="ru-RU" sz="4200" dirty="0"/>
              <a:t> </a:t>
            </a:r>
            <a:r>
              <a:rPr lang="ru-RU" sz="4200" dirty="0" err="1"/>
              <a:t>жооптуу</a:t>
            </a:r>
            <a:r>
              <a:rPr lang="ru-RU" sz="4200" dirty="0"/>
              <a:t> </a:t>
            </a:r>
            <a:r>
              <a:rPr lang="ru-RU" sz="4200" dirty="0" err="1"/>
              <a:t>адамдары</a:t>
            </a:r>
            <a:r>
              <a:rPr lang="ru-RU" sz="4200" dirty="0"/>
              <a:t> </a:t>
            </a:r>
            <a:r>
              <a:rPr lang="ru-RU" sz="4200" dirty="0" err="1"/>
              <a:t>бекитишет</a:t>
            </a:r>
            <a:r>
              <a:rPr lang="ru-RU" sz="4200" dirty="0"/>
              <a:t>. </a:t>
            </a:r>
            <a:r>
              <a:rPr lang="ru-RU" sz="4200" dirty="0" err="1"/>
              <a:t>Өрт</a:t>
            </a:r>
            <a:r>
              <a:rPr lang="ru-RU" sz="4200" dirty="0"/>
              <a:t> </a:t>
            </a:r>
            <a:r>
              <a:rPr lang="ru-RU" sz="4200" dirty="0" err="1"/>
              <a:t>коопсуздугу</a:t>
            </a:r>
            <a:r>
              <a:rPr lang="ru-RU" sz="4200" dirty="0"/>
              <a:t> </a:t>
            </a:r>
            <a:r>
              <a:rPr lang="ru-RU" sz="4200" dirty="0" err="1"/>
              <a:t>боюнча</a:t>
            </a:r>
            <a:r>
              <a:rPr lang="ru-RU" sz="4200" dirty="0"/>
              <a:t> </a:t>
            </a:r>
            <a:r>
              <a:rPr lang="ru-RU" sz="4200" dirty="0" err="1"/>
              <a:t>жооптуу</a:t>
            </a:r>
            <a:r>
              <a:rPr lang="ru-RU" sz="4200" dirty="0"/>
              <a:t> </a:t>
            </a:r>
            <a:r>
              <a:rPr lang="ru-RU" sz="4200" dirty="0" err="1"/>
              <a:t>адам</a:t>
            </a:r>
            <a:r>
              <a:rPr lang="ru-RU" sz="4200" dirty="0"/>
              <a:t> </a:t>
            </a:r>
            <a:r>
              <a:rPr lang="ru-RU" sz="4200" dirty="0" err="1"/>
              <a:t>кокусунан</a:t>
            </a:r>
            <a:r>
              <a:rPr lang="ru-RU" sz="4200" dirty="0"/>
              <a:t> </a:t>
            </a:r>
            <a:r>
              <a:rPr lang="ru-RU" sz="4200" dirty="0" err="1"/>
              <a:t>өрт</a:t>
            </a:r>
            <a:r>
              <a:rPr lang="ru-RU" sz="4200" dirty="0"/>
              <a:t> </a:t>
            </a:r>
            <a:r>
              <a:rPr lang="ru-RU" sz="4200" dirty="0" err="1"/>
              <a:t>коркунучу</a:t>
            </a:r>
            <a:r>
              <a:rPr lang="ru-RU" sz="4200" dirty="0"/>
              <a:t> </a:t>
            </a:r>
            <a:r>
              <a:rPr lang="ru-RU" sz="4200" dirty="0" err="1"/>
              <a:t>пайда</a:t>
            </a:r>
            <a:r>
              <a:rPr lang="ru-RU" sz="4200" dirty="0"/>
              <a:t> </a:t>
            </a:r>
            <a:r>
              <a:rPr lang="ru-RU" sz="4200" dirty="0" err="1"/>
              <a:t>болгондо</a:t>
            </a:r>
            <a:r>
              <a:rPr lang="ru-RU" sz="4200" dirty="0"/>
              <a:t> </a:t>
            </a:r>
            <a:r>
              <a:rPr lang="ru-RU" sz="4200" dirty="0" err="1"/>
              <a:t>мугалимдерди</a:t>
            </a:r>
            <a:r>
              <a:rPr lang="ru-RU" sz="4200" dirty="0"/>
              <a:t>, </a:t>
            </a:r>
            <a:r>
              <a:rPr lang="ru-RU" sz="4200" dirty="0" err="1"/>
              <a:t>окуучуларды</a:t>
            </a:r>
            <a:r>
              <a:rPr lang="ru-RU" sz="4200" dirty="0"/>
              <a:t> </a:t>
            </a:r>
            <a:r>
              <a:rPr lang="ru-RU" sz="4200" dirty="0" err="1"/>
              <a:t>кандай</a:t>
            </a:r>
            <a:r>
              <a:rPr lang="ru-RU" sz="4200" dirty="0"/>
              <a:t> </a:t>
            </a:r>
            <a:r>
              <a:rPr lang="ru-RU" sz="4200" dirty="0" err="1"/>
              <a:t>эвакуациялоо</a:t>
            </a:r>
            <a:r>
              <a:rPr lang="ru-RU" sz="4200" dirty="0"/>
              <a:t> </a:t>
            </a:r>
            <a:r>
              <a:rPr lang="ru-RU" sz="4200" dirty="0" err="1"/>
              <a:t>боюнча</a:t>
            </a:r>
            <a:r>
              <a:rPr lang="ru-RU" sz="4200" dirty="0"/>
              <a:t> </a:t>
            </a:r>
            <a:r>
              <a:rPr lang="ru-RU" sz="4200" dirty="0" err="1"/>
              <a:t>жылына</a:t>
            </a:r>
            <a:r>
              <a:rPr lang="ru-RU" sz="4200" dirty="0"/>
              <a:t> 3-4 </a:t>
            </a:r>
            <a:r>
              <a:rPr lang="ru-RU" sz="4200" dirty="0" err="1"/>
              <a:t>жолу</a:t>
            </a:r>
            <a:r>
              <a:rPr lang="ru-RU" sz="4200" dirty="0"/>
              <a:t> </a:t>
            </a:r>
            <a:r>
              <a:rPr lang="ru-RU" sz="4200" dirty="0" err="1"/>
              <a:t>окуу-нускамасын</a:t>
            </a:r>
            <a:r>
              <a:rPr lang="ru-RU" sz="4200" dirty="0"/>
              <a:t> </a:t>
            </a:r>
            <a:r>
              <a:rPr lang="ru-RU" sz="4200" dirty="0" err="1"/>
              <a:t>өтүү</a:t>
            </a:r>
            <a:r>
              <a:rPr lang="ru-RU" sz="4200" dirty="0"/>
              <a:t> кажет.</a:t>
            </a:r>
          </a:p>
          <a:p>
            <a:pPr fontAlgn="t"/>
            <a:r>
              <a:rPr lang="ru-RU" sz="4200" dirty="0" err="1"/>
              <a:t>Жылына</a:t>
            </a:r>
            <a:r>
              <a:rPr lang="ru-RU" sz="4200" dirty="0"/>
              <a:t> 2-3 </a:t>
            </a:r>
            <a:r>
              <a:rPr lang="ru-RU" sz="4200" dirty="0" err="1"/>
              <a:t>жолу</a:t>
            </a:r>
            <a:r>
              <a:rPr lang="ru-RU" sz="4200" dirty="0"/>
              <a:t> </a:t>
            </a:r>
            <a:r>
              <a:rPr lang="ru-RU" sz="4200" dirty="0" err="1"/>
              <a:t>директордун</a:t>
            </a:r>
            <a:r>
              <a:rPr lang="ru-RU" sz="4200" dirty="0"/>
              <a:t> </a:t>
            </a:r>
            <a:r>
              <a:rPr lang="ru-RU" sz="4200" dirty="0" err="1"/>
              <a:t>кеңешмесинде</a:t>
            </a:r>
            <a:r>
              <a:rPr lang="ru-RU" sz="4200" dirty="0"/>
              <a:t> </a:t>
            </a:r>
            <a:r>
              <a:rPr lang="ru-RU" sz="4200" dirty="0" err="1"/>
              <a:t>өрт</a:t>
            </a:r>
            <a:r>
              <a:rPr lang="ru-RU" sz="4200" dirty="0"/>
              <a:t> </a:t>
            </a:r>
            <a:r>
              <a:rPr lang="ru-RU" sz="4200" dirty="0" err="1"/>
              <a:t>коопсуздугун</a:t>
            </a:r>
            <a:r>
              <a:rPr lang="ru-RU" sz="4200" dirty="0"/>
              <a:t> </a:t>
            </a:r>
            <a:r>
              <a:rPr lang="ru-RU" sz="4200" dirty="0" err="1"/>
              <a:t>сактоо</a:t>
            </a:r>
            <a:r>
              <a:rPr lang="ru-RU" sz="4200" dirty="0"/>
              <a:t> </a:t>
            </a:r>
            <a:r>
              <a:rPr lang="ru-RU" sz="4200" dirty="0" err="1"/>
              <a:t>иш</a:t>
            </a:r>
            <a:r>
              <a:rPr lang="ru-RU" sz="4200" dirty="0"/>
              <a:t> </a:t>
            </a:r>
            <a:r>
              <a:rPr lang="ru-RU" sz="4200" dirty="0" err="1"/>
              <a:t>чараларынын</a:t>
            </a:r>
            <a:r>
              <a:rPr lang="ru-RU" sz="4200" dirty="0"/>
              <a:t> </a:t>
            </a:r>
            <a:r>
              <a:rPr lang="ru-RU" sz="4200" dirty="0" err="1"/>
              <a:t>аткарылышы</a:t>
            </a:r>
            <a:r>
              <a:rPr lang="ru-RU" sz="4200" dirty="0"/>
              <a:t> </a:t>
            </a:r>
            <a:r>
              <a:rPr lang="ru-RU" sz="4200" dirty="0" err="1"/>
              <a:t>каралат</a:t>
            </a:r>
            <a:r>
              <a:rPr lang="ru-RU" sz="4200" dirty="0"/>
              <a:t>.</a:t>
            </a:r>
          </a:p>
          <a:p>
            <a:pPr fontAlgn="t"/>
            <a:r>
              <a:rPr lang="ru-RU" sz="4200" dirty="0" err="1"/>
              <a:t>Кокусунан</a:t>
            </a:r>
            <a:r>
              <a:rPr lang="ru-RU" sz="4200" dirty="0"/>
              <a:t> </a:t>
            </a:r>
            <a:r>
              <a:rPr lang="ru-RU" sz="4200" dirty="0" err="1"/>
              <a:t>өрт</a:t>
            </a:r>
            <a:r>
              <a:rPr lang="ru-RU" sz="4200" dirty="0"/>
              <a:t> </a:t>
            </a:r>
            <a:r>
              <a:rPr lang="ru-RU" sz="4200" dirty="0" err="1"/>
              <a:t>коркунучу</a:t>
            </a:r>
            <a:r>
              <a:rPr lang="ru-RU" sz="4200" dirty="0"/>
              <a:t> </a:t>
            </a:r>
            <a:r>
              <a:rPr lang="ru-RU" sz="4200" dirty="0" err="1"/>
              <a:t>пайда</a:t>
            </a:r>
            <a:r>
              <a:rPr lang="ru-RU" sz="4200" dirty="0"/>
              <a:t> </a:t>
            </a:r>
            <a:r>
              <a:rPr lang="ru-RU" sz="4200" dirty="0" err="1"/>
              <a:t>болгондогу</a:t>
            </a:r>
            <a:r>
              <a:rPr lang="ru-RU" sz="4200" dirty="0"/>
              <a:t> </a:t>
            </a:r>
            <a:r>
              <a:rPr lang="ru-RU" sz="4200" dirty="0" err="1"/>
              <a:t>эстеткичтин</a:t>
            </a:r>
            <a:r>
              <a:rPr lang="ru-RU" sz="4200" dirty="0"/>
              <a:t> </a:t>
            </a:r>
            <a:r>
              <a:rPr lang="ru-RU" sz="4200" dirty="0" err="1"/>
              <a:t>үлгүсү</a:t>
            </a:r>
            <a:r>
              <a:rPr lang="ru-RU" sz="4200" dirty="0"/>
              <a:t>:</a:t>
            </a:r>
          </a:p>
          <a:p>
            <a:pPr fontAlgn="t"/>
            <a:r>
              <a:rPr lang="ru-RU" sz="4200" dirty="0" err="1"/>
              <a:t>Тезинен</a:t>
            </a:r>
            <a:r>
              <a:rPr lang="ru-RU" sz="4200" dirty="0"/>
              <a:t> 101 телефон </a:t>
            </a:r>
            <a:r>
              <a:rPr lang="ru-RU" sz="4200" dirty="0" err="1"/>
              <a:t>номерине</a:t>
            </a:r>
            <a:r>
              <a:rPr lang="ru-RU" sz="4200" dirty="0"/>
              <a:t> </a:t>
            </a:r>
            <a:r>
              <a:rPr lang="ru-RU" sz="4200" dirty="0" err="1"/>
              <a:t>өзүнүн</a:t>
            </a:r>
            <a:r>
              <a:rPr lang="ru-RU" sz="4200" dirty="0"/>
              <a:t> </a:t>
            </a:r>
            <a:r>
              <a:rPr lang="ru-RU" sz="4200" dirty="0" err="1"/>
              <a:t>фамилиясын</a:t>
            </a:r>
            <a:r>
              <a:rPr lang="ru-RU" sz="4200" dirty="0"/>
              <a:t>, </a:t>
            </a:r>
            <a:r>
              <a:rPr lang="ru-RU" sz="4200" dirty="0" err="1"/>
              <a:t>адресин</a:t>
            </a:r>
            <a:r>
              <a:rPr lang="ru-RU" sz="4200" dirty="0"/>
              <a:t> </a:t>
            </a:r>
            <a:r>
              <a:rPr lang="ru-RU" sz="4200" dirty="0" err="1"/>
              <a:t>айтып</a:t>
            </a:r>
            <a:r>
              <a:rPr lang="ru-RU" sz="4200" dirty="0"/>
              <a:t> </a:t>
            </a:r>
            <a:r>
              <a:rPr lang="ru-RU" sz="4200" dirty="0" err="1"/>
              <a:t>кабарлоо</a:t>
            </a:r>
            <a:r>
              <a:rPr lang="ru-RU" sz="4200" dirty="0"/>
              <a:t>;</a:t>
            </a:r>
          </a:p>
          <a:p>
            <a:pPr fontAlgn="t"/>
            <a:r>
              <a:rPr lang="ru-RU" sz="4200" dirty="0" err="1"/>
              <a:t>Мектеп</a:t>
            </a:r>
            <a:r>
              <a:rPr lang="ru-RU" sz="4200" dirty="0"/>
              <a:t> </a:t>
            </a:r>
            <a:r>
              <a:rPr lang="ru-RU" sz="4200" dirty="0" err="1"/>
              <a:t>жетекчилерине</a:t>
            </a:r>
            <a:r>
              <a:rPr lang="ru-RU" sz="4200" dirty="0"/>
              <a:t> </a:t>
            </a:r>
            <a:r>
              <a:rPr lang="ru-RU" sz="4200" dirty="0" err="1"/>
              <a:t>билдирүү</a:t>
            </a:r>
            <a:r>
              <a:rPr lang="ru-RU" sz="4200" dirty="0"/>
              <a:t>;</a:t>
            </a:r>
          </a:p>
          <a:p>
            <a:pPr fontAlgn="t"/>
            <a:r>
              <a:rPr lang="ru-RU" sz="4200" dirty="0" err="1"/>
              <a:t>Мугалимдерди</a:t>
            </a:r>
            <a:r>
              <a:rPr lang="ru-RU" sz="4200" dirty="0"/>
              <a:t>, </a:t>
            </a:r>
            <a:r>
              <a:rPr lang="ru-RU" sz="4200" dirty="0" err="1"/>
              <a:t>окуучуларды</a:t>
            </a:r>
            <a:r>
              <a:rPr lang="ru-RU" sz="4200" dirty="0"/>
              <a:t> </a:t>
            </a:r>
            <a:r>
              <a:rPr lang="ru-RU" sz="4200" dirty="0" err="1"/>
              <a:t>алып</a:t>
            </a:r>
            <a:r>
              <a:rPr lang="ru-RU" sz="4200" dirty="0"/>
              <a:t> </a:t>
            </a:r>
            <a:r>
              <a:rPr lang="ru-RU" sz="4200" dirty="0" err="1"/>
              <a:t>чыгуу</a:t>
            </a:r>
            <a:r>
              <a:rPr lang="ru-RU" sz="4200" dirty="0"/>
              <a:t> </a:t>
            </a:r>
            <a:r>
              <a:rPr lang="ru-RU" sz="4200" dirty="0" err="1"/>
              <a:t>эвакуациясын</a:t>
            </a:r>
            <a:r>
              <a:rPr lang="ru-RU" sz="4200" dirty="0"/>
              <a:t> </a:t>
            </a:r>
            <a:r>
              <a:rPr lang="ru-RU" sz="4200" dirty="0" err="1"/>
              <a:t>жүргүзүү</a:t>
            </a:r>
            <a:r>
              <a:rPr lang="ru-RU" sz="4200" dirty="0"/>
              <a:t>;</a:t>
            </a:r>
          </a:p>
          <a:p>
            <a:pPr fontAlgn="t"/>
            <a:r>
              <a:rPr lang="ru-RU" sz="4200" dirty="0" err="1"/>
              <a:t>Өрт</a:t>
            </a:r>
            <a:r>
              <a:rPr lang="ru-RU" sz="4200" dirty="0"/>
              <a:t> </a:t>
            </a:r>
            <a:r>
              <a:rPr lang="ru-RU" sz="4200" dirty="0" err="1"/>
              <a:t>өчүрүүчү</a:t>
            </a:r>
            <a:r>
              <a:rPr lang="ru-RU" sz="4200" dirty="0"/>
              <a:t> </a:t>
            </a:r>
            <a:r>
              <a:rPr lang="ru-RU" sz="4200" dirty="0" err="1"/>
              <a:t>куралдарды</a:t>
            </a:r>
            <a:r>
              <a:rPr lang="ru-RU" sz="4200" dirty="0"/>
              <a:t> </a:t>
            </a:r>
            <a:r>
              <a:rPr lang="ru-RU" sz="4200" dirty="0" err="1"/>
              <a:t>пайдалануу</a:t>
            </a:r>
            <a:r>
              <a:rPr lang="ru-RU" sz="42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1187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687039"/>
              </p:ext>
            </p:extLst>
          </p:nvPr>
        </p:nvGraphicFramePr>
        <p:xfrm>
          <a:off x="457200" y="260648"/>
          <a:ext cx="8229600" cy="586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6660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FFFF00"/>
                </a:solidFill>
              </a:rPr>
              <a:t>Предметтик</a:t>
            </a:r>
            <a:r>
              <a:rPr lang="ru-RU" b="1" dirty="0">
                <a:solidFill>
                  <a:srgbClr val="FFFF00"/>
                </a:solidFill>
              </a:rPr>
              <a:t> </a:t>
            </a:r>
            <a:r>
              <a:rPr lang="ru-RU" b="1" dirty="0" smtClean="0">
                <a:solidFill>
                  <a:srgbClr val="FFFF00"/>
                </a:solidFill>
              </a:rPr>
              <a:t>кабинет </a:t>
            </a:r>
            <a:r>
              <a:rPr lang="ru-RU" b="1" dirty="0" err="1">
                <a:solidFill>
                  <a:srgbClr val="FFFF00"/>
                </a:solidFill>
              </a:rPr>
              <a:t>башчысынын</a:t>
            </a:r>
            <a:r>
              <a:rPr lang="ru-RU" b="1" dirty="0">
                <a:solidFill>
                  <a:srgbClr val="FFFF00"/>
                </a:solidFill>
              </a:rPr>
              <a:t> </a:t>
            </a:r>
            <a:r>
              <a:rPr lang="ru-RU" b="1" dirty="0" err="1">
                <a:solidFill>
                  <a:srgbClr val="FFFF00"/>
                </a:solidFill>
              </a:rPr>
              <a:t>милдеттери</a:t>
            </a:r>
            <a:r>
              <a:rPr lang="ru-RU" b="1" dirty="0">
                <a:solidFill>
                  <a:srgbClr val="FFFF00"/>
                </a:solidFill>
              </a:rPr>
              <a:t>: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0404154"/>
              </p:ext>
            </p:extLst>
          </p:nvPr>
        </p:nvGraphicFramePr>
        <p:xfrm>
          <a:off x="457200" y="1268760"/>
          <a:ext cx="829126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9964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Нурлан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Рахманов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атындагы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орто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мектептин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кабинеттериндеги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техникалык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коопсуздук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эрежелердин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сакталышы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боюнча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нускама-эрежелер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14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Физика </a:t>
            </a:r>
            <a:r>
              <a:rPr lang="ru-RU" sz="40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кабинетинде</a:t>
            </a:r>
            <a:r>
              <a:rPr lang="ru-RU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40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техникалык</a:t>
            </a:r>
            <a:r>
              <a:rPr lang="ru-RU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40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коопсуздук</a:t>
            </a:r>
            <a:r>
              <a:rPr lang="ru-RU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40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эрежелери</a:t>
            </a:r>
            <a:r>
              <a:rPr lang="ru-RU" sz="4000" dirty="0"/>
              <a:t/>
            </a:r>
            <a:br>
              <a:rPr lang="ru-RU" sz="40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55000" lnSpcReduction="20000"/>
          </a:bodyPr>
          <a:lstStyle/>
          <a:p>
            <a:pPr marL="0" indent="0" fontAlgn="t">
              <a:buNone/>
            </a:pPr>
            <a:r>
              <a:rPr lang="ru-RU" b="1" dirty="0"/>
              <a:t> </a:t>
            </a:r>
            <a:endParaRPr lang="ru-RU" dirty="0"/>
          </a:p>
          <a:p>
            <a:pPr fontAlgn="t"/>
            <a:r>
              <a:rPr lang="ru-RU" dirty="0" err="1"/>
              <a:t>Мугалимдин</a:t>
            </a:r>
            <a:r>
              <a:rPr lang="ru-RU" dirty="0"/>
              <a:t> </a:t>
            </a:r>
            <a:r>
              <a:rPr lang="ru-RU" dirty="0" err="1"/>
              <a:t>көрсөтмөсүн</a:t>
            </a:r>
            <a:r>
              <a:rPr lang="ru-RU" dirty="0"/>
              <a:t> так </a:t>
            </a:r>
            <a:r>
              <a:rPr lang="ru-RU" dirty="0" err="1"/>
              <a:t>аткаруу</a:t>
            </a:r>
            <a:r>
              <a:rPr lang="ru-RU" dirty="0"/>
              <a:t>;</a:t>
            </a:r>
          </a:p>
          <a:p>
            <a:pPr fontAlgn="t"/>
            <a:r>
              <a:rPr lang="ru-RU" dirty="0" err="1"/>
              <a:t>Жумуш</a:t>
            </a:r>
            <a:r>
              <a:rPr lang="ru-RU" dirty="0"/>
              <a:t> </a:t>
            </a:r>
            <a:r>
              <a:rPr lang="ru-RU" dirty="0" err="1"/>
              <a:t>орундарын</a:t>
            </a:r>
            <a:r>
              <a:rPr lang="ru-RU" dirty="0"/>
              <a:t> </a:t>
            </a:r>
            <a:r>
              <a:rPr lang="ru-RU" dirty="0" err="1"/>
              <a:t>мугалимдин</a:t>
            </a:r>
            <a:r>
              <a:rPr lang="ru-RU" dirty="0"/>
              <a:t> </a:t>
            </a:r>
            <a:r>
              <a:rPr lang="ru-RU" dirty="0" err="1" smtClean="0"/>
              <a:t>уруксаты</a:t>
            </a:r>
            <a:r>
              <a:rPr lang="ru-RU" dirty="0" smtClean="0"/>
              <a:t> </a:t>
            </a:r>
            <a:r>
              <a:rPr lang="ru-RU" dirty="0" err="1" smtClean="0"/>
              <a:t>жок</a:t>
            </a:r>
            <a:r>
              <a:rPr lang="ru-RU" dirty="0" smtClean="0"/>
              <a:t> </a:t>
            </a:r>
            <a:r>
              <a:rPr lang="ru-RU" dirty="0" err="1"/>
              <a:t>таштап</a:t>
            </a:r>
            <a:r>
              <a:rPr lang="ru-RU" dirty="0"/>
              <a:t> </a:t>
            </a:r>
            <a:r>
              <a:rPr lang="ru-RU" dirty="0" err="1"/>
              <a:t>кетпөө</a:t>
            </a:r>
            <a:r>
              <a:rPr lang="ru-RU" dirty="0"/>
              <a:t>;</a:t>
            </a:r>
          </a:p>
          <a:p>
            <a:pPr fontAlgn="t"/>
            <a:r>
              <a:rPr lang="ru-RU" dirty="0" err="1"/>
              <a:t>Материалдарды</a:t>
            </a:r>
            <a:r>
              <a:rPr lang="ru-RU" dirty="0"/>
              <a:t>, </a:t>
            </a:r>
            <a:r>
              <a:rPr lang="ru-RU" dirty="0" err="1"/>
              <a:t>приборлорду</a:t>
            </a:r>
            <a:r>
              <a:rPr lang="ru-RU" dirty="0"/>
              <a:t>, </a:t>
            </a:r>
            <a:r>
              <a:rPr lang="ru-RU" dirty="0" err="1"/>
              <a:t>куралдарды</a:t>
            </a:r>
            <a:r>
              <a:rPr lang="ru-RU" dirty="0"/>
              <a:t> </a:t>
            </a:r>
            <a:r>
              <a:rPr lang="ru-RU" dirty="0" err="1"/>
              <a:t>иш</a:t>
            </a:r>
            <a:r>
              <a:rPr lang="ru-RU" dirty="0"/>
              <a:t> </a:t>
            </a:r>
            <a:r>
              <a:rPr lang="ru-RU" dirty="0" err="1"/>
              <a:t>столуна</a:t>
            </a:r>
            <a:r>
              <a:rPr lang="ru-RU" dirty="0"/>
              <a:t> </a:t>
            </a:r>
            <a:r>
              <a:rPr lang="ru-RU" dirty="0" err="1"/>
              <a:t>мугалимдин</a:t>
            </a:r>
            <a:r>
              <a:rPr lang="ru-RU" dirty="0"/>
              <a:t> </a:t>
            </a:r>
            <a:r>
              <a:rPr lang="ru-RU" dirty="0" err="1"/>
              <a:t>көрсөтмөсү</a:t>
            </a:r>
            <a:r>
              <a:rPr lang="ru-RU" dirty="0"/>
              <a:t> </a:t>
            </a:r>
            <a:r>
              <a:rPr lang="ru-RU" dirty="0" err="1"/>
              <a:t>менен</a:t>
            </a:r>
            <a:r>
              <a:rPr lang="ru-RU" dirty="0"/>
              <a:t> </a:t>
            </a:r>
            <a:r>
              <a:rPr lang="ru-RU" dirty="0" err="1"/>
              <a:t>ирээттүү</a:t>
            </a:r>
            <a:r>
              <a:rPr lang="ru-RU" dirty="0"/>
              <a:t> </a:t>
            </a:r>
            <a:r>
              <a:rPr lang="ru-RU" dirty="0" err="1"/>
              <a:t>коюу</a:t>
            </a:r>
            <a:r>
              <a:rPr lang="ru-RU" dirty="0"/>
              <a:t>;</a:t>
            </a:r>
          </a:p>
          <a:p>
            <a:pPr fontAlgn="t"/>
            <a:r>
              <a:rPr lang="ru-RU" dirty="0" err="1"/>
              <a:t>Ишке</a:t>
            </a:r>
            <a:r>
              <a:rPr lang="ru-RU" dirty="0"/>
              <a:t> </a:t>
            </a:r>
            <a:r>
              <a:rPr lang="ru-RU" dirty="0" err="1"/>
              <a:t>киришүүдөн</a:t>
            </a:r>
            <a:r>
              <a:rPr lang="ru-RU" dirty="0"/>
              <a:t> </a:t>
            </a:r>
            <a:r>
              <a:rPr lang="ru-RU" dirty="0" err="1"/>
              <a:t>мурда</a:t>
            </a:r>
            <a:r>
              <a:rPr lang="ru-RU" dirty="0"/>
              <a:t> </a:t>
            </a:r>
            <a:r>
              <a:rPr lang="ru-RU" dirty="0" err="1"/>
              <a:t>анын</a:t>
            </a:r>
            <a:r>
              <a:rPr lang="ru-RU" dirty="0"/>
              <a:t> </a:t>
            </a:r>
            <a:r>
              <a:rPr lang="ru-RU" dirty="0" err="1"/>
              <a:t>маанисин</a:t>
            </a:r>
            <a:r>
              <a:rPr lang="ru-RU" dirty="0"/>
              <a:t>, </a:t>
            </a:r>
            <a:r>
              <a:rPr lang="ru-RU" dirty="0" err="1"/>
              <a:t>аткаруу</a:t>
            </a:r>
            <a:r>
              <a:rPr lang="ru-RU" dirty="0"/>
              <a:t> </a:t>
            </a:r>
            <a:r>
              <a:rPr lang="ru-RU" dirty="0" err="1"/>
              <a:t>иретин</a:t>
            </a:r>
            <a:r>
              <a:rPr lang="ru-RU" dirty="0"/>
              <a:t> </a:t>
            </a:r>
            <a:r>
              <a:rPr lang="ru-RU" dirty="0" err="1"/>
              <a:t>терең</a:t>
            </a:r>
            <a:r>
              <a:rPr lang="ru-RU" dirty="0"/>
              <a:t> окуп </a:t>
            </a:r>
            <a:r>
              <a:rPr lang="ru-RU" dirty="0" err="1"/>
              <a:t>үйрөнүү</a:t>
            </a:r>
            <a:r>
              <a:rPr lang="ru-RU" dirty="0"/>
              <a:t>;</a:t>
            </a:r>
          </a:p>
          <a:p>
            <a:pPr fontAlgn="t"/>
            <a:r>
              <a:rPr lang="ru-RU" dirty="0"/>
              <a:t>Электр </a:t>
            </a:r>
            <a:r>
              <a:rPr lang="ru-RU" dirty="0" err="1"/>
              <a:t>чынжырын</a:t>
            </a:r>
            <a:r>
              <a:rPr lang="ru-RU" dirty="0"/>
              <a:t> </a:t>
            </a:r>
            <a:r>
              <a:rPr lang="ru-RU" dirty="0" err="1"/>
              <a:t>чогултууда</a:t>
            </a:r>
            <a:r>
              <a:rPr lang="ru-RU" dirty="0"/>
              <a:t> же </a:t>
            </a:r>
            <a:r>
              <a:rPr lang="ru-RU" dirty="0" err="1"/>
              <a:t>андагы</a:t>
            </a:r>
            <a:r>
              <a:rPr lang="ru-RU" dirty="0"/>
              <a:t> </a:t>
            </a:r>
            <a:r>
              <a:rPr lang="ru-RU" dirty="0" err="1"/>
              <a:t>приборлорду</a:t>
            </a:r>
            <a:r>
              <a:rPr lang="ru-RU" dirty="0"/>
              <a:t> </a:t>
            </a:r>
            <a:r>
              <a:rPr lang="ru-RU" dirty="0" err="1"/>
              <a:t>алмаштырууда</a:t>
            </a:r>
            <a:r>
              <a:rPr lang="ru-RU" dirty="0"/>
              <a:t>, </a:t>
            </a:r>
            <a:r>
              <a:rPr lang="ru-RU" dirty="0" err="1"/>
              <a:t>оңдоого</a:t>
            </a:r>
            <a:r>
              <a:rPr lang="ru-RU" dirty="0"/>
              <a:t> </a:t>
            </a:r>
            <a:r>
              <a:rPr lang="ru-RU" dirty="0" err="1"/>
              <a:t>чынжырды</a:t>
            </a:r>
            <a:r>
              <a:rPr lang="ru-RU" dirty="0"/>
              <a:t> ток </a:t>
            </a:r>
            <a:r>
              <a:rPr lang="ru-RU" dirty="0" err="1"/>
              <a:t>булагынан</a:t>
            </a:r>
            <a:r>
              <a:rPr lang="ru-RU" dirty="0"/>
              <a:t> </a:t>
            </a:r>
            <a:r>
              <a:rPr lang="ru-RU" dirty="0" err="1"/>
              <a:t>ажыратуу</a:t>
            </a:r>
            <a:r>
              <a:rPr lang="ru-RU" dirty="0"/>
              <a:t>;</a:t>
            </a:r>
          </a:p>
          <a:p>
            <a:pPr fontAlgn="t"/>
            <a:r>
              <a:rPr lang="ru-RU" dirty="0" err="1"/>
              <a:t>Тапшырмага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 </a:t>
            </a:r>
            <a:r>
              <a:rPr lang="ru-RU" dirty="0" err="1"/>
              <a:t>болбогон</a:t>
            </a:r>
            <a:r>
              <a:rPr lang="ru-RU" dirty="0"/>
              <a:t> </a:t>
            </a:r>
            <a:r>
              <a:rPr lang="ru-RU" dirty="0" err="1"/>
              <a:t>приборлорго</a:t>
            </a:r>
            <a:r>
              <a:rPr lang="ru-RU" dirty="0"/>
              <a:t> </a:t>
            </a:r>
            <a:r>
              <a:rPr lang="ru-RU" dirty="0" err="1"/>
              <a:t>тийбөө</a:t>
            </a:r>
            <a:r>
              <a:rPr lang="ru-RU" dirty="0"/>
              <a:t>;</a:t>
            </a:r>
          </a:p>
          <a:p>
            <a:pPr fontAlgn="t"/>
            <a:r>
              <a:rPr lang="ru-RU" dirty="0" err="1"/>
              <a:t>Мугалимдин</a:t>
            </a:r>
            <a:r>
              <a:rPr lang="ru-RU" dirty="0"/>
              <a:t> </a:t>
            </a:r>
            <a:r>
              <a:rPr lang="ru-RU" dirty="0" err="1" smtClean="0"/>
              <a:t>уруксаты</a:t>
            </a:r>
            <a:r>
              <a:rPr lang="ru-RU" dirty="0" smtClean="0"/>
              <a:t> </a:t>
            </a:r>
            <a:r>
              <a:rPr lang="ru-RU" dirty="0" err="1" smtClean="0"/>
              <a:t>жок</a:t>
            </a:r>
            <a:r>
              <a:rPr lang="ru-RU" dirty="0" smtClean="0"/>
              <a:t> </a:t>
            </a:r>
            <a:r>
              <a:rPr lang="ru-RU" dirty="0"/>
              <a:t>ток </a:t>
            </a:r>
            <a:r>
              <a:rPr lang="ru-RU" dirty="0" err="1"/>
              <a:t>булагына</a:t>
            </a:r>
            <a:r>
              <a:rPr lang="ru-RU" dirty="0"/>
              <a:t> </a:t>
            </a:r>
            <a:r>
              <a:rPr lang="ru-RU" dirty="0" err="1"/>
              <a:t>туташтырбоо</a:t>
            </a:r>
            <a:r>
              <a:rPr lang="ru-RU" dirty="0"/>
              <a:t>;</a:t>
            </a:r>
          </a:p>
          <a:p>
            <a:pPr fontAlgn="t"/>
            <a:r>
              <a:rPr lang="ru-RU" dirty="0" err="1"/>
              <a:t>Өткөргүчтөрдүн</a:t>
            </a:r>
            <a:r>
              <a:rPr lang="ru-RU" dirty="0"/>
              <a:t> </a:t>
            </a:r>
            <a:r>
              <a:rPr lang="ru-RU" dirty="0" err="1"/>
              <a:t>толук</a:t>
            </a:r>
            <a:r>
              <a:rPr lang="ru-RU" dirty="0"/>
              <a:t> </a:t>
            </a:r>
            <a:r>
              <a:rPr lang="ru-RU" dirty="0" err="1"/>
              <a:t>изоляцияланганына</a:t>
            </a:r>
            <a:r>
              <a:rPr lang="ru-RU" dirty="0"/>
              <a:t> </a:t>
            </a:r>
            <a:r>
              <a:rPr lang="ru-RU" dirty="0" err="1"/>
              <a:t>көңүл</a:t>
            </a:r>
            <a:r>
              <a:rPr lang="ru-RU" dirty="0"/>
              <a:t> </a:t>
            </a:r>
            <a:r>
              <a:rPr lang="ru-RU" dirty="0" err="1"/>
              <a:t>буруу</a:t>
            </a:r>
            <a:r>
              <a:rPr lang="ru-RU" dirty="0"/>
              <a:t>. Электр </a:t>
            </a:r>
            <a:r>
              <a:rPr lang="ru-RU" dirty="0" err="1"/>
              <a:t>чынжырын</a:t>
            </a:r>
            <a:r>
              <a:rPr lang="ru-RU" dirty="0"/>
              <a:t> </a:t>
            </a:r>
            <a:r>
              <a:rPr lang="ru-RU" dirty="0" err="1"/>
              <a:t>чогултууда</a:t>
            </a:r>
            <a:r>
              <a:rPr lang="ru-RU" dirty="0"/>
              <a:t> </a:t>
            </a:r>
            <a:r>
              <a:rPr lang="ru-RU" dirty="0" err="1"/>
              <a:t>өткөргүчтөрдүн</a:t>
            </a:r>
            <a:r>
              <a:rPr lang="ru-RU" dirty="0"/>
              <a:t> </a:t>
            </a:r>
            <a:r>
              <a:rPr lang="ru-RU" dirty="0" err="1"/>
              <a:t>клеммаларын</a:t>
            </a:r>
            <a:r>
              <a:rPr lang="ru-RU" dirty="0"/>
              <a:t> </a:t>
            </a:r>
            <a:r>
              <a:rPr lang="ru-RU" dirty="0" err="1"/>
              <a:t>пайдалануу</a:t>
            </a:r>
            <a:r>
              <a:rPr lang="ru-RU" dirty="0"/>
              <a:t>;</a:t>
            </a:r>
          </a:p>
          <a:p>
            <a:pPr fontAlgn="t"/>
            <a:r>
              <a:rPr lang="ru-RU" dirty="0" err="1"/>
              <a:t>Байкоодо</a:t>
            </a:r>
            <a:r>
              <a:rPr lang="ru-RU" dirty="0"/>
              <a:t> </a:t>
            </a:r>
            <a:r>
              <a:rPr lang="ru-RU" dirty="0" err="1"/>
              <a:t>жана</a:t>
            </a:r>
            <a:r>
              <a:rPr lang="ru-RU" dirty="0"/>
              <a:t> </a:t>
            </a:r>
            <a:r>
              <a:rPr lang="ru-RU" dirty="0" err="1"/>
              <a:t>изилдөөдө</a:t>
            </a:r>
            <a:r>
              <a:rPr lang="ru-RU" dirty="0"/>
              <a:t>,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чынжыры</a:t>
            </a:r>
            <a:r>
              <a:rPr lang="ru-RU" dirty="0"/>
              <a:t> </a:t>
            </a:r>
            <a:r>
              <a:rPr lang="ru-RU" dirty="0" err="1"/>
              <a:t>менен</a:t>
            </a:r>
            <a:r>
              <a:rPr lang="ru-RU" dirty="0"/>
              <a:t> </a:t>
            </a:r>
            <a:r>
              <a:rPr lang="ru-RU" dirty="0" err="1"/>
              <a:t>иштөөдө</a:t>
            </a:r>
            <a:r>
              <a:rPr lang="ru-RU" dirty="0"/>
              <a:t> </a:t>
            </a:r>
            <a:r>
              <a:rPr lang="ru-RU" dirty="0" err="1"/>
              <a:t>өтө</a:t>
            </a:r>
            <a:r>
              <a:rPr lang="ru-RU" dirty="0"/>
              <a:t> </a:t>
            </a:r>
            <a:r>
              <a:rPr lang="ru-RU" dirty="0" err="1"/>
              <a:t>тыкан</a:t>
            </a:r>
            <a:r>
              <a:rPr lang="ru-RU" dirty="0"/>
              <a:t> </a:t>
            </a:r>
            <a:r>
              <a:rPr lang="ru-RU" dirty="0" err="1"/>
              <a:t>болуу</a:t>
            </a:r>
            <a:r>
              <a:rPr lang="ru-RU" dirty="0"/>
              <a:t>;</a:t>
            </a:r>
          </a:p>
          <a:p>
            <a:pPr fontAlgn="t"/>
            <a:r>
              <a:rPr lang="ru-RU" dirty="0" err="1"/>
              <a:t>Конденсаторго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чынжырын</a:t>
            </a:r>
            <a:r>
              <a:rPr lang="ru-RU" dirty="0"/>
              <a:t> </a:t>
            </a:r>
            <a:r>
              <a:rPr lang="ru-RU" dirty="0" err="1"/>
              <a:t>ажыратканда</a:t>
            </a:r>
            <a:r>
              <a:rPr lang="ru-RU" dirty="0"/>
              <a:t> да </a:t>
            </a:r>
            <a:r>
              <a:rPr lang="ru-RU" dirty="0" err="1"/>
              <a:t>тийбөө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, </a:t>
            </a:r>
            <a:r>
              <a:rPr lang="ru-RU" dirty="0" err="1"/>
              <a:t>разряддоо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;</a:t>
            </a:r>
          </a:p>
          <a:p>
            <a:pPr fontAlgn="t"/>
            <a:r>
              <a:rPr lang="ru-RU" dirty="0"/>
              <a:t>Электр </a:t>
            </a:r>
            <a:r>
              <a:rPr lang="ru-RU" dirty="0" err="1"/>
              <a:t>приборлорунда</a:t>
            </a:r>
            <a:r>
              <a:rPr lang="ru-RU" dirty="0"/>
              <a:t> </a:t>
            </a:r>
            <a:r>
              <a:rPr lang="ru-RU" dirty="0" err="1"/>
              <a:t>чыңалуу</a:t>
            </a:r>
            <a:r>
              <a:rPr lang="ru-RU" dirty="0"/>
              <a:t> </a:t>
            </a:r>
            <a:r>
              <a:rPr lang="ru-RU" dirty="0" err="1"/>
              <a:t>байкалса</a:t>
            </a:r>
            <a:r>
              <a:rPr lang="ru-RU" dirty="0"/>
              <a:t>, </a:t>
            </a:r>
            <a:r>
              <a:rPr lang="ru-RU" dirty="0" err="1"/>
              <a:t>дароо</a:t>
            </a:r>
            <a:r>
              <a:rPr lang="ru-RU" dirty="0"/>
              <a:t> </a:t>
            </a:r>
            <a:r>
              <a:rPr lang="ru-RU" dirty="0" err="1"/>
              <a:t>мугалимге</a:t>
            </a:r>
            <a:r>
              <a:rPr lang="ru-RU" dirty="0"/>
              <a:t> </a:t>
            </a:r>
            <a:r>
              <a:rPr lang="ru-RU" dirty="0" err="1"/>
              <a:t>кабарлоо</a:t>
            </a:r>
            <a:r>
              <a:rPr lang="ru-RU" dirty="0"/>
              <a:t>;</a:t>
            </a:r>
          </a:p>
          <a:p>
            <a:pPr fontAlgn="t"/>
            <a:r>
              <a:rPr lang="ru-RU" dirty="0" err="1"/>
              <a:t>Ишти</a:t>
            </a:r>
            <a:r>
              <a:rPr lang="ru-RU" dirty="0"/>
              <a:t> </a:t>
            </a:r>
            <a:r>
              <a:rPr lang="ru-RU" dirty="0" err="1"/>
              <a:t>аткарып</a:t>
            </a:r>
            <a:r>
              <a:rPr lang="ru-RU" dirty="0"/>
              <a:t> </a:t>
            </a:r>
            <a:r>
              <a:rPr lang="ru-RU" dirty="0" err="1"/>
              <a:t>бүткөндөн</a:t>
            </a:r>
            <a:r>
              <a:rPr lang="ru-RU" dirty="0"/>
              <a:t> </a:t>
            </a:r>
            <a:r>
              <a:rPr lang="ru-RU" dirty="0" err="1"/>
              <a:t>кийин</a:t>
            </a:r>
            <a:r>
              <a:rPr lang="ru-RU" dirty="0"/>
              <a:t>, ток </a:t>
            </a:r>
            <a:r>
              <a:rPr lang="ru-RU" dirty="0" err="1"/>
              <a:t>булагынан</a:t>
            </a:r>
            <a:r>
              <a:rPr lang="ru-RU" dirty="0"/>
              <a:t> </a:t>
            </a:r>
            <a:r>
              <a:rPr lang="ru-RU" dirty="0" err="1"/>
              <a:t>ажыратып</a:t>
            </a:r>
            <a:r>
              <a:rPr lang="ru-RU" dirty="0"/>
              <a:t>, </a:t>
            </a:r>
            <a:r>
              <a:rPr lang="ru-RU" dirty="0" err="1"/>
              <a:t>анан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чынжырын</a:t>
            </a:r>
            <a:r>
              <a:rPr lang="ru-RU" dirty="0"/>
              <a:t> </a:t>
            </a:r>
            <a:r>
              <a:rPr lang="ru-RU" dirty="0" err="1"/>
              <a:t>жыйноо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892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Химия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кабинетинде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техникалык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коопсуздук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эрежелери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 fontAlgn="t"/>
            <a:r>
              <a:rPr lang="ru-RU" sz="1600" dirty="0" err="1"/>
              <a:t>Химиялык</a:t>
            </a:r>
            <a:r>
              <a:rPr lang="ru-RU" sz="1600" dirty="0"/>
              <a:t> </a:t>
            </a:r>
            <a:r>
              <a:rPr lang="ru-RU" sz="1600" dirty="0" err="1"/>
              <a:t>заттарды</a:t>
            </a:r>
            <a:r>
              <a:rPr lang="ru-RU" sz="1600" dirty="0"/>
              <a:t> кол </a:t>
            </a:r>
            <a:r>
              <a:rPr lang="ru-RU" sz="1600" dirty="0" err="1"/>
              <a:t>менен</a:t>
            </a:r>
            <a:r>
              <a:rPr lang="ru-RU" sz="1600" dirty="0"/>
              <a:t> </a:t>
            </a:r>
            <a:r>
              <a:rPr lang="ru-RU" sz="1600" dirty="0" err="1"/>
              <a:t>кармоого</a:t>
            </a:r>
            <a:r>
              <a:rPr lang="ru-RU" sz="1600" dirty="0"/>
              <a:t>, </a:t>
            </a:r>
            <a:r>
              <a:rPr lang="ru-RU" sz="1600" dirty="0" err="1"/>
              <a:t>даамын</a:t>
            </a:r>
            <a:r>
              <a:rPr lang="ru-RU" sz="1600" dirty="0"/>
              <a:t> </a:t>
            </a:r>
            <a:r>
              <a:rPr lang="ru-RU" sz="1600" dirty="0" err="1"/>
              <a:t>татууга</a:t>
            </a:r>
            <a:r>
              <a:rPr lang="ru-RU" sz="1600" dirty="0"/>
              <a:t> </a:t>
            </a:r>
            <a:r>
              <a:rPr lang="ru-RU" sz="1600" dirty="0" err="1"/>
              <a:t>болбойт</a:t>
            </a:r>
            <a:r>
              <a:rPr lang="ru-RU" sz="1600" dirty="0"/>
              <a:t>;</a:t>
            </a:r>
          </a:p>
          <a:p>
            <a:pPr fontAlgn="t"/>
            <a:r>
              <a:rPr lang="ru-RU" sz="1600" dirty="0" err="1"/>
              <a:t>Заттарда</a:t>
            </a:r>
            <a:r>
              <a:rPr lang="ru-RU" sz="1600" dirty="0"/>
              <a:t> </a:t>
            </a:r>
            <a:r>
              <a:rPr lang="ru-RU" sz="1600" dirty="0" err="1"/>
              <a:t>кандайдыр</a:t>
            </a:r>
            <a:r>
              <a:rPr lang="ru-RU" sz="1600" dirty="0"/>
              <a:t> </a:t>
            </a:r>
            <a:r>
              <a:rPr lang="ru-RU" sz="1600" dirty="0" err="1"/>
              <a:t>бир</a:t>
            </a:r>
            <a:r>
              <a:rPr lang="ru-RU" sz="1600" dirty="0"/>
              <a:t> </a:t>
            </a:r>
            <a:r>
              <a:rPr lang="ru-RU" sz="1600" dirty="0" err="1"/>
              <a:t>жыт</a:t>
            </a:r>
            <a:r>
              <a:rPr lang="ru-RU" sz="1600" dirty="0"/>
              <a:t> </a:t>
            </a:r>
            <a:r>
              <a:rPr lang="ru-RU" sz="1600" dirty="0" err="1"/>
              <a:t>чыкканы</a:t>
            </a:r>
            <a:r>
              <a:rPr lang="ru-RU" sz="1600" dirty="0"/>
              <a:t> </a:t>
            </a:r>
            <a:r>
              <a:rPr lang="ru-RU" sz="1600" dirty="0" err="1"/>
              <a:t>байкалса</a:t>
            </a:r>
            <a:r>
              <a:rPr lang="ru-RU" sz="1600" dirty="0"/>
              <a:t>, </a:t>
            </a:r>
            <a:r>
              <a:rPr lang="ru-RU" sz="1600" dirty="0" err="1"/>
              <a:t>аны</a:t>
            </a:r>
            <a:r>
              <a:rPr lang="ru-RU" sz="1600" dirty="0"/>
              <a:t> </a:t>
            </a:r>
            <a:r>
              <a:rPr lang="ru-RU" sz="1600" dirty="0" err="1"/>
              <a:t>бетке</a:t>
            </a:r>
            <a:r>
              <a:rPr lang="ru-RU" sz="1600" dirty="0"/>
              <a:t> </a:t>
            </a:r>
            <a:r>
              <a:rPr lang="ru-RU" sz="1600" dirty="0" err="1"/>
              <a:t>жакын</a:t>
            </a:r>
            <a:r>
              <a:rPr lang="ru-RU" sz="1600" dirty="0"/>
              <a:t> </a:t>
            </a:r>
            <a:r>
              <a:rPr lang="ru-RU" sz="1600" dirty="0" err="1"/>
              <a:t>кармап</a:t>
            </a:r>
            <a:r>
              <a:rPr lang="ru-RU" sz="1600" dirty="0"/>
              <a:t> </a:t>
            </a:r>
            <a:r>
              <a:rPr lang="ru-RU" sz="1600" dirty="0" err="1"/>
              <a:t>жыттоого</a:t>
            </a:r>
            <a:r>
              <a:rPr lang="ru-RU" sz="1600" dirty="0"/>
              <a:t> </a:t>
            </a:r>
            <a:r>
              <a:rPr lang="ru-RU" sz="1600" dirty="0" err="1"/>
              <a:t>болбойт</a:t>
            </a:r>
            <a:r>
              <a:rPr lang="ru-RU" sz="1600" dirty="0"/>
              <a:t>. </a:t>
            </a:r>
            <a:r>
              <a:rPr lang="ru-RU" sz="1600" dirty="0" err="1"/>
              <a:t>Себеби</a:t>
            </a:r>
            <a:r>
              <a:rPr lang="ru-RU" sz="1600" dirty="0"/>
              <a:t> </a:t>
            </a:r>
            <a:r>
              <a:rPr lang="ru-RU" sz="1600" dirty="0" err="1"/>
              <a:t>дем</a:t>
            </a:r>
            <a:r>
              <a:rPr lang="ru-RU" sz="1600" dirty="0"/>
              <a:t> </a:t>
            </a:r>
            <a:r>
              <a:rPr lang="ru-RU" sz="1600" dirty="0" err="1"/>
              <a:t>алуу</a:t>
            </a:r>
            <a:r>
              <a:rPr lang="ru-RU" sz="1600" dirty="0"/>
              <a:t> </a:t>
            </a:r>
            <a:r>
              <a:rPr lang="ru-RU" sz="1600" dirty="0" err="1"/>
              <a:t>органын</a:t>
            </a:r>
            <a:r>
              <a:rPr lang="ru-RU" sz="1600" dirty="0"/>
              <a:t> </a:t>
            </a:r>
            <a:r>
              <a:rPr lang="ru-RU" sz="1600" dirty="0" err="1"/>
              <a:t>дүүлүктүрүшү</a:t>
            </a:r>
            <a:r>
              <a:rPr lang="ru-RU" sz="1600" dirty="0"/>
              <a:t> </a:t>
            </a:r>
            <a:r>
              <a:rPr lang="ru-RU" sz="1600" dirty="0" err="1"/>
              <a:t>мүмкүн</a:t>
            </a:r>
            <a:r>
              <a:rPr lang="ru-RU" sz="1600" dirty="0"/>
              <a:t>;</a:t>
            </a:r>
          </a:p>
          <a:p>
            <a:pPr fontAlgn="t"/>
            <a:r>
              <a:rPr lang="ru-RU" sz="1600" dirty="0" err="1"/>
              <a:t>Мугалимдин</a:t>
            </a:r>
            <a:r>
              <a:rPr lang="ru-RU" sz="1600" dirty="0"/>
              <a:t> </a:t>
            </a:r>
            <a:r>
              <a:rPr lang="ru-RU" sz="1600" dirty="0" err="1" smtClean="0"/>
              <a:t>уруксаты</a:t>
            </a:r>
            <a:r>
              <a:rPr lang="ru-RU" sz="1600" dirty="0" smtClean="0"/>
              <a:t> </a:t>
            </a:r>
            <a:r>
              <a:rPr lang="ru-RU" sz="1600" dirty="0" err="1" smtClean="0"/>
              <a:t>жок</a:t>
            </a:r>
            <a:r>
              <a:rPr lang="ru-RU" sz="1600" dirty="0" smtClean="0"/>
              <a:t> </a:t>
            </a:r>
            <a:r>
              <a:rPr lang="ru-RU" sz="1600" dirty="0" err="1"/>
              <a:t>белгисиз</a:t>
            </a:r>
            <a:r>
              <a:rPr lang="ru-RU" sz="1600" dirty="0"/>
              <a:t> </a:t>
            </a:r>
            <a:r>
              <a:rPr lang="ru-RU" sz="1600" dirty="0" err="1"/>
              <a:t>элементтерди</a:t>
            </a:r>
            <a:r>
              <a:rPr lang="ru-RU" sz="1600" dirty="0"/>
              <a:t> </a:t>
            </a:r>
            <a:r>
              <a:rPr lang="ru-RU" sz="1600" dirty="0" err="1"/>
              <a:t>кармабоо</a:t>
            </a:r>
            <a:r>
              <a:rPr lang="ru-RU" sz="1600" dirty="0"/>
              <a:t> </a:t>
            </a:r>
            <a:r>
              <a:rPr lang="ru-RU" sz="1600" dirty="0" err="1"/>
              <a:t>керек</a:t>
            </a:r>
            <a:r>
              <a:rPr lang="ru-RU" sz="1600" dirty="0"/>
              <a:t>;</a:t>
            </a:r>
          </a:p>
          <a:p>
            <a:pPr fontAlgn="t"/>
            <a:r>
              <a:rPr lang="ru-RU" sz="1600" dirty="0" err="1"/>
              <a:t>Тажрыйба</a:t>
            </a:r>
            <a:r>
              <a:rPr lang="ru-RU" sz="1600" dirty="0"/>
              <a:t> </a:t>
            </a:r>
            <a:r>
              <a:rPr lang="ru-RU" sz="1600" dirty="0" err="1"/>
              <a:t>жүргүзүүдө</a:t>
            </a:r>
            <a:r>
              <a:rPr lang="ru-RU" sz="1600" dirty="0"/>
              <a:t> </a:t>
            </a:r>
            <a:r>
              <a:rPr lang="ru-RU" sz="1600" dirty="0" err="1"/>
              <a:t>химиялык</a:t>
            </a:r>
            <a:r>
              <a:rPr lang="ru-RU" sz="1600" dirty="0"/>
              <a:t> </a:t>
            </a:r>
            <a:r>
              <a:rPr lang="ru-RU" sz="1600" dirty="0" err="1" smtClean="0"/>
              <a:t>заттын</a:t>
            </a:r>
            <a:r>
              <a:rPr lang="ru-RU" sz="1600" dirty="0" smtClean="0"/>
              <a:t> </a:t>
            </a:r>
            <a:r>
              <a:rPr lang="ru-RU" sz="1600" dirty="0"/>
              <a:t>аз </a:t>
            </a:r>
            <a:r>
              <a:rPr lang="ru-RU" sz="1600" dirty="0" err="1"/>
              <a:t>дозасын</a:t>
            </a:r>
            <a:r>
              <a:rPr lang="ru-RU" sz="1600" dirty="0"/>
              <a:t> </a:t>
            </a:r>
            <a:r>
              <a:rPr lang="ru-RU" sz="1600" dirty="0" err="1"/>
              <a:t>пайдалануу</a:t>
            </a:r>
            <a:r>
              <a:rPr lang="ru-RU" sz="1600" dirty="0"/>
              <a:t>;</a:t>
            </a:r>
          </a:p>
          <a:p>
            <a:pPr fontAlgn="t"/>
            <a:r>
              <a:rPr lang="ru-RU" sz="1600" dirty="0" err="1"/>
              <a:t>Айрыкча</a:t>
            </a:r>
            <a:r>
              <a:rPr lang="ru-RU" sz="1600" dirty="0"/>
              <a:t> </a:t>
            </a:r>
            <a:r>
              <a:rPr lang="ru-RU" sz="1600" dirty="0" err="1"/>
              <a:t>щелочтуу</a:t>
            </a:r>
            <a:r>
              <a:rPr lang="ru-RU" sz="1600" dirty="0"/>
              <a:t> </a:t>
            </a:r>
            <a:r>
              <a:rPr lang="ru-RU" sz="1600" dirty="0" err="1"/>
              <a:t>кислоталар</a:t>
            </a:r>
            <a:r>
              <a:rPr lang="ru-RU" sz="1600" dirty="0"/>
              <a:t> </a:t>
            </a:r>
            <a:r>
              <a:rPr lang="ru-RU" sz="1600" dirty="0" err="1"/>
              <a:t>менен</a:t>
            </a:r>
            <a:r>
              <a:rPr lang="ru-RU" sz="1600" dirty="0"/>
              <a:t> </a:t>
            </a:r>
            <a:r>
              <a:rPr lang="ru-RU" sz="1600" dirty="0" err="1"/>
              <a:t>иштөөдө</a:t>
            </a:r>
            <a:r>
              <a:rPr lang="ru-RU" sz="1600" dirty="0"/>
              <a:t> сак </a:t>
            </a:r>
            <a:r>
              <a:rPr lang="ru-RU" sz="1600" dirty="0" err="1"/>
              <a:t>болуу</a:t>
            </a:r>
            <a:r>
              <a:rPr lang="ru-RU" sz="1600" dirty="0"/>
              <a:t>;</a:t>
            </a:r>
          </a:p>
          <a:p>
            <a:pPr fontAlgn="t"/>
            <a:r>
              <a:rPr lang="ru-RU" sz="1600" dirty="0" err="1"/>
              <a:t>Эгер</a:t>
            </a:r>
            <a:r>
              <a:rPr lang="ru-RU" sz="1600" dirty="0"/>
              <a:t> </a:t>
            </a:r>
            <a:r>
              <a:rPr lang="ru-RU" sz="1600" dirty="0" err="1"/>
              <a:t>кокусунан</a:t>
            </a:r>
            <a:r>
              <a:rPr lang="ru-RU" sz="1600" dirty="0"/>
              <a:t> </a:t>
            </a:r>
            <a:r>
              <a:rPr lang="ru-RU" sz="1600" dirty="0" err="1"/>
              <a:t>кийимге</a:t>
            </a:r>
            <a:r>
              <a:rPr lang="ru-RU" sz="1600" dirty="0"/>
              <a:t>, </a:t>
            </a:r>
            <a:r>
              <a:rPr lang="ru-RU" sz="1600" dirty="0" err="1"/>
              <a:t>колго</a:t>
            </a:r>
            <a:r>
              <a:rPr lang="ru-RU" sz="1600" dirty="0"/>
              <a:t> кислота же </a:t>
            </a:r>
            <a:r>
              <a:rPr lang="ru-RU" sz="1600" dirty="0" err="1"/>
              <a:t>щелоч</a:t>
            </a:r>
            <a:r>
              <a:rPr lang="ru-RU" sz="1600" dirty="0"/>
              <a:t> </a:t>
            </a:r>
            <a:r>
              <a:rPr lang="ru-RU" sz="1600" dirty="0" err="1"/>
              <a:t>тийсе</a:t>
            </a:r>
            <a:r>
              <a:rPr lang="ru-RU" sz="1600" dirty="0"/>
              <a:t> </a:t>
            </a:r>
            <a:r>
              <a:rPr lang="ru-RU" sz="1600" dirty="0" err="1"/>
              <a:t>тезинен</a:t>
            </a:r>
            <a:r>
              <a:rPr lang="ru-RU" sz="1600" dirty="0"/>
              <a:t> </a:t>
            </a:r>
            <a:r>
              <a:rPr lang="ru-RU" sz="1600" dirty="0" err="1"/>
              <a:t>суу</a:t>
            </a:r>
            <a:r>
              <a:rPr lang="ru-RU" sz="1600" dirty="0"/>
              <a:t> </a:t>
            </a:r>
            <a:r>
              <a:rPr lang="ru-RU" sz="1600" dirty="0" err="1"/>
              <a:t>менен</a:t>
            </a:r>
            <a:r>
              <a:rPr lang="ru-RU" sz="1600" dirty="0"/>
              <a:t> </a:t>
            </a:r>
            <a:r>
              <a:rPr lang="ru-RU" sz="1600" dirty="0" err="1"/>
              <a:t>жууп</a:t>
            </a:r>
            <a:r>
              <a:rPr lang="ru-RU" sz="1600" dirty="0"/>
              <a:t> </a:t>
            </a:r>
            <a:r>
              <a:rPr lang="ru-RU" sz="1600" dirty="0" err="1"/>
              <a:t>салуу</a:t>
            </a:r>
            <a:r>
              <a:rPr lang="ru-RU" sz="1600" dirty="0"/>
              <a:t>;</a:t>
            </a:r>
          </a:p>
          <a:p>
            <a:pPr fontAlgn="t"/>
            <a:r>
              <a:rPr lang="ru-RU" sz="1600" dirty="0"/>
              <a:t>Ар </a:t>
            </a:r>
            <a:r>
              <a:rPr lang="ru-RU" sz="1600" dirty="0" err="1"/>
              <a:t>дайым</a:t>
            </a:r>
            <a:r>
              <a:rPr lang="ru-RU" sz="1600" dirty="0"/>
              <a:t> таза </a:t>
            </a:r>
            <a:r>
              <a:rPr lang="ru-RU" sz="1600" dirty="0" err="1"/>
              <a:t>лабораториялык</a:t>
            </a:r>
            <a:r>
              <a:rPr lang="ru-RU" sz="1600" dirty="0"/>
              <a:t> идиш </a:t>
            </a:r>
            <a:r>
              <a:rPr lang="ru-RU" sz="1600" dirty="0" err="1"/>
              <a:t>колдонуу</a:t>
            </a:r>
            <a:r>
              <a:rPr lang="ru-RU" sz="1600" dirty="0"/>
              <a:t>;</a:t>
            </a:r>
          </a:p>
          <a:p>
            <a:pPr fontAlgn="t"/>
            <a:r>
              <a:rPr lang="ru-RU" sz="1600" dirty="0" err="1"/>
              <a:t>Заттардын</a:t>
            </a:r>
            <a:r>
              <a:rPr lang="ru-RU" sz="1600" dirty="0"/>
              <a:t> </a:t>
            </a:r>
            <a:r>
              <a:rPr lang="ru-RU" sz="1600" dirty="0" err="1"/>
              <a:t>калдыгын</a:t>
            </a:r>
            <a:r>
              <a:rPr lang="ru-RU" sz="1600" dirty="0"/>
              <a:t> кайра таза </a:t>
            </a:r>
            <a:r>
              <a:rPr lang="ru-RU" sz="1600" dirty="0" err="1"/>
              <a:t>зат</a:t>
            </a:r>
            <a:r>
              <a:rPr lang="ru-RU" sz="1600" dirty="0"/>
              <a:t> </a:t>
            </a:r>
            <a:r>
              <a:rPr lang="ru-RU" sz="1600" dirty="0" err="1"/>
              <a:t>салынган</a:t>
            </a:r>
            <a:r>
              <a:rPr lang="ru-RU" sz="1600" dirty="0"/>
              <a:t> </a:t>
            </a:r>
            <a:r>
              <a:rPr lang="ru-RU" sz="1600" dirty="0" err="1"/>
              <a:t>идишке</a:t>
            </a:r>
            <a:r>
              <a:rPr lang="ru-RU" sz="1600" dirty="0"/>
              <a:t> </a:t>
            </a:r>
            <a:r>
              <a:rPr lang="ru-RU" sz="1600" dirty="0" err="1"/>
              <a:t>кошпоо</a:t>
            </a:r>
            <a:r>
              <a:rPr lang="ru-RU" sz="1600" dirty="0"/>
              <a:t>;</a:t>
            </a:r>
          </a:p>
          <a:p>
            <a:pPr fontAlgn="t"/>
            <a:r>
              <a:rPr lang="ru-RU" sz="1600" dirty="0"/>
              <a:t>Газ </a:t>
            </a:r>
            <a:r>
              <a:rPr lang="ru-RU" sz="1600" dirty="0" err="1"/>
              <a:t>жылыткыч</a:t>
            </a:r>
            <a:r>
              <a:rPr lang="ru-RU" sz="1600" dirty="0"/>
              <a:t>, спиртовка </a:t>
            </a:r>
            <a:r>
              <a:rPr lang="ru-RU" sz="1600" dirty="0" err="1"/>
              <a:t>жана</a:t>
            </a:r>
            <a:r>
              <a:rPr lang="ru-RU" sz="1600" dirty="0"/>
              <a:t> </a:t>
            </a:r>
            <a:r>
              <a:rPr lang="ru-RU" sz="1600" dirty="0" err="1"/>
              <a:t>электр</a:t>
            </a:r>
            <a:r>
              <a:rPr lang="ru-RU" sz="1600" dirty="0"/>
              <a:t> </a:t>
            </a:r>
            <a:r>
              <a:rPr lang="ru-RU" sz="1600" dirty="0" err="1"/>
              <a:t>жылыткыч</a:t>
            </a:r>
            <a:r>
              <a:rPr lang="ru-RU" sz="1600" dirty="0"/>
              <a:t> </a:t>
            </a:r>
            <a:r>
              <a:rPr lang="ru-RU" sz="1600" dirty="0" err="1"/>
              <a:t>менен</a:t>
            </a:r>
            <a:r>
              <a:rPr lang="ru-RU" sz="1600" dirty="0"/>
              <a:t> </a:t>
            </a:r>
            <a:r>
              <a:rPr lang="ru-RU" sz="1600" dirty="0" err="1"/>
              <a:t>иштөөдө</a:t>
            </a:r>
            <a:r>
              <a:rPr lang="ru-RU" sz="1600" dirty="0"/>
              <a:t> </a:t>
            </a:r>
            <a:r>
              <a:rPr lang="ru-RU" sz="1600" dirty="0" err="1"/>
              <a:t>төмөнкү</a:t>
            </a:r>
            <a:r>
              <a:rPr lang="ru-RU" sz="1600" dirty="0"/>
              <a:t> </a:t>
            </a:r>
            <a:r>
              <a:rPr lang="ru-RU" sz="1600" dirty="0" err="1"/>
              <a:t>эрежелерди</a:t>
            </a:r>
            <a:r>
              <a:rPr lang="ru-RU" sz="1600" dirty="0"/>
              <a:t> </a:t>
            </a:r>
            <a:r>
              <a:rPr lang="ru-RU" sz="1600" dirty="0" err="1"/>
              <a:t>сактоо</a:t>
            </a:r>
            <a:r>
              <a:rPr lang="ru-RU" sz="1600" dirty="0"/>
              <a:t> </a:t>
            </a:r>
            <a:r>
              <a:rPr lang="ru-RU" sz="1600" dirty="0" err="1"/>
              <a:t>керек</a:t>
            </a:r>
            <a:r>
              <a:rPr lang="ru-RU" sz="1600" dirty="0"/>
              <a:t>:</a:t>
            </a:r>
          </a:p>
          <a:p>
            <a:pPr fontAlgn="t"/>
            <a:r>
              <a:rPr lang="ru-RU" sz="1600" dirty="0"/>
              <a:t>-  газ </a:t>
            </a:r>
            <a:r>
              <a:rPr lang="ru-RU" sz="1600" dirty="0" err="1"/>
              <a:t>жылыткыч</a:t>
            </a:r>
            <a:r>
              <a:rPr lang="ru-RU" sz="1600" dirty="0"/>
              <a:t> </a:t>
            </a:r>
            <a:r>
              <a:rPr lang="ru-RU" sz="1600" dirty="0" err="1"/>
              <a:t>менен</a:t>
            </a:r>
            <a:r>
              <a:rPr lang="ru-RU" sz="1600" dirty="0"/>
              <a:t> </a:t>
            </a:r>
            <a:r>
              <a:rPr lang="ru-RU" sz="1600" dirty="0" err="1"/>
              <a:t>иштөөдө</a:t>
            </a:r>
            <a:r>
              <a:rPr lang="ru-RU" sz="1600" dirty="0"/>
              <a:t> </a:t>
            </a:r>
            <a:r>
              <a:rPr lang="ru-RU" sz="1600" dirty="0" err="1"/>
              <a:t>биринчи</a:t>
            </a:r>
            <a:r>
              <a:rPr lang="ru-RU" sz="1600" dirty="0"/>
              <a:t> </a:t>
            </a:r>
            <a:r>
              <a:rPr lang="ru-RU" sz="1600" dirty="0" err="1"/>
              <a:t>ширеңкени</a:t>
            </a:r>
            <a:r>
              <a:rPr lang="ru-RU" sz="1600" dirty="0"/>
              <a:t> </a:t>
            </a:r>
            <a:r>
              <a:rPr lang="ru-RU" sz="1600" dirty="0" err="1"/>
              <a:t>күйгүзүп</a:t>
            </a:r>
            <a:r>
              <a:rPr lang="ru-RU" sz="1600" dirty="0"/>
              <a:t>, </a:t>
            </a:r>
            <a:r>
              <a:rPr lang="ru-RU" sz="1600" dirty="0" err="1"/>
              <a:t>андан</a:t>
            </a:r>
            <a:r>
              <a:rPr lang="ru-RU" sz="1600" dirty="0"/>
              <a:t> </a:t>
            </a:r>
            <a:r>
              <a:rPr lang="ru-RU" sz="1600" dirty="0" err="1"/>
              <a:t>соң</a:t>
            </a:r>
            <a:r>
              <a:rPr lang="ru-RU" sz="1600" dirty="0"/>
              <a:t> </a:t>
            </a:r>
            <a:r>
              <a:rPr lang="ru-RU" sz="1600" dirty="0" err="1"/>
              <a:t>газды</a:t>
            </a:r>
            <a:r>
              <a:rPr lang="ru-RU" sz="1600" dirty="0"/>
              <a:t> </a:t>
            </a:r>
            <a:r>
              <a:rPr lang="ru-RU" sz="1600" dirty="0" err="1"/>
              <a:t>акырын</a:t>
            </a:r>
            <a:r>
              <a:rPr lang="ru-RU" sz="1600" dirty="0"/>
              <a:t> </a:t>
            </a:r>
            <a:r>
              <a:rPr lang="ru-RU" sz="1600" dirty="0" err="1"/>
              <a:t>ачуу</a:t>
            </a:r>
            <a:r>
              <a:rPr lang="ru-RU" sz="1600" dirty="0"/>
              <a:t> </a:t>
            </a:r>
            <a:r>
              <a:rPr lang="ru-RU" sz="1600" dirty="0" err="1"/>
              <a:t>керек</a:t>
            </a:r>
            <a:r>
              <a:rPr lang="ru-RU" sz="1600" dirty="0"/>
              <a:t>;</a:t>
            </a:r>
          </a:p>
          <a:p>
            <a:pPr fontAlgn="t"/>
            <a:r>
              <a:rPr lang="ru-RU" sz="1600" dirty="0"/>
              <a:t>-  </a:t>
            </a:r>
            <a:r>
              <a:rPr lang="ru-RU" sz="1600" dirty="0" err="1"/>
              <a:t>күйүп</a:t>
            </a:r>
            <a:r>
              <a:rPr lang="ru-RU" sz="1600" dirty="0"/>
              <a:t> </a:t>
            </a:r>
            <a:r>
              <a:rPr lang="ru-RU" sz="1600" dirty="0" err="1"/>
              <a:t>турган</a:t>
            </a:r>
            <a:r>
              <a:rPr lang="ru-RU" sz="1600" dirty="0"/>
              <a:t> спиртовка </a:t>
            </a:r>
            <a:r>
              <a:rPr lang="ru-RU" sz="1600" dirty="0" err="1"/>
              <a:t>менен</a:t>
            </a:r>
            <a:r>
              <a:rPr lang="ru-RU" sz="1600" dirty="0"/>
              <a:t> </a:t>
            </a:r>
            <a:r>
              <a:rPr lang="ru-RU" sz="1600" dirty="0" err="1"/>
              <a:t>экинчи</a:t>
            </a:r>
            <a:r>
              <a:rPr lang="ru-RU" sz="1600" dirty="0"/>
              <a:t> </a:t>
            </a:r>
            <a:r>
              <a:rPr lang="ru-RU" sz="1600" dirty="0" err="1"/>
              <a:t>спиртовканы</a:t>
            </a:r>
            <a:r>
              <a:rPr lang="ru-RU" sz="1600" dirty="0"/>
              <a:t> </a:t>
            </a:r>
            <a:r>
              <a:rPr lang="ru-RU" sz="1600" dirty="0" err="1"/>
              <a:t>күйгүзүүгө</a:t>
            </a:r>
            <a:r>
              <a:rPr lang="ru-RU" sz="1600" dirty="0"/>
              <a:t> </a:t>
            </a:r>
            <a:r>
              <a:rPr lang="ru-RU" sz="1600" dirty="0" err="1"/>
              <a:t>болбойт</a:t>
            </a:r>
            <a:r>
              <a:rPr lang="ru-RU" sz="1600" dirty="0"/>
              <a:t>. </a:t>
            </a:r>
            <a:r>
              <a:rPr lang="ru-RU" sz="1600" dirty="0" err="1"/>
              <a:t>Себеби</a:t>
            </a:r>
            <a:r>
              <a:rPr lang="ru-RU" sz="1600" dirty="0"/>
              <a:t> спирт </a:t>
            </a:r>
            <a:r>
              <a:rPr lang="ru-RU" sz="1600" dirty="0" err="1"/>
              <a:t>төгүлүп</a:t>
            </a:r>
            <a:r>
              <a:rPr lang="ru-RU" sz="1600" dirty="0"/>
              <a:t> </a:t>
            </a:r>
            <a:r>
              <a:rPr lang="ru-RU" sz="1600" dirty="0" err="1"/>
              <a:t>кетип</a:t>
            </a:r>
            <a:r>
              <a:rPr lang="ru-RU" sz="1600" dirty="0"/>
              <a:t> </a:t>
            </a:r>
            <a:r>
              <a:rPr lang="ru-RU" sz="1600" dirty="0" err="1"/>
              <a:t>чоң</a:t>
            </a:r>
            <a:r>
              <a:rPr lang="ru-RU" sz="1600" dirty="0"/>
              <a:t> </a:t>
            </a:r>
            <a:r>
              <a:rPr lang="ru-RU" sz="1600" dirty="0" err="1"/>
              <a:t>жалын</a:t>
            </a:r>
            <a:r>
              <a:rPr lang="ru-RU" sz="1600" dirty="0"/>
              <a:t> </a:t>
            </a:r>
            <a:r>
              <a:rPr lang="ru-RU" sz="1600" dirty="0" err="1"/>
              <a:t>пайда</a:t>
            </a:r>
            <a:r>
              <a:rPr lang="ru-RU" sz="1600" dirty="0"/>
              <a:t> </a:t>
            </a:r>
            <a:r>
              <a:rPr lang="ru-RU" sz="1600" dirty="0" err="1"/>
              <a:t>болушу</a:t>
            </a:r>
            <a:r>
              <a:rPr lang="ru-RU" sz="1600" dirty="0"/>
              <a:t> </a:t>
            </a:r>
            <a:r>
              <a:rPr lang="ru-RU" sz="1600" dirty="0" err="1"/>
              <a:t>ыктымал</a:t>
            </a:r>
            <a:r>
              <a:rPr lang="ru-RU" sz="1600" dirty="0"/>
              <a:t>;</a:t>
            </a:r>
          </a:p>
          <a:p>
            <a:pPr fontAlgn="t"/>
            <a:r>
              <a:rPr lang="ru-RU" sz="1600" dirty="0"/>
              <a:t>-  </a:t>
            </a:r>
            <a:r>
              <a:rPr lang="ru-RU" sz="1600" dirty="0" err="1"/>
              <a:t>күйүп</a:t>
            </a:r>
            <a:r>
              <a:rPr lang="ru-RU" sz="1600" dirty="0"/>
              <a:t> </a:t>
            </a:r>
            <a:r>
              <a:rPr lang="ru-RU" sz="1600" dirty="0" err="1"/>
              <a:t>турган</a:t>
            </a:r>
            <a:r>
              <a:rPr lang="ru-RU" sz="1600" dirty="0"/>
              <a:t> </a:t>
            </a:r>
            <a:r>
              <a:rPr lang="ru-RU" sz="1600" dirty="0" err="1"/>
              <a:t>спиртовканы</a:t>
            </a:r>
            <a:r>
              <a:rPr lang="ru-RU" sz="1600" dirty="0"/>
              <a:t> </a:t>
            </a:r>
            <a:r>
              <a:rPr lang="ru-RU" sz="1600" dirty="0" err="1"/>
              <a:t>капкагы</a:t>
            </a:r>
            <a:r>
              <a:rPr lang="ru-RU" sz="1600" dirty="0"/>
              <a:t> </a:t>
            </a:r>
            <a:r>
              <a:rPr lang="ru-RU" sz="1600" dirty="0" err="1"/>
              <a:t>менен</a:t>
            </a:r>
            <a:r>
              <a:rPr lang="ru-RU" sz="1600" dirty="0"/>
              <a:t> </a:t>
            </a:r>
            <a:r>
              <a:rPr lang="ru-RU" sz="1600" dirty="0" err="1"/>
              <a:t>жаап</a:t>
            </a:r>
            <a:r>
              <a:rPr lang="ru-RU" sz="1600" dirty="0"/>
              <a:t> </a:t>
            </a:r>
            <a:r>
              <a:rPr lang="ru-RU" sz="1600" dirty="0" err="1"/>
              <a:t>гана</a:t>
            </a:r>
            <a:r>
              <a:rPr lang="ru-RU" sz="1600" dirty="0"/>
              <a:t> </a:t>
            </a:r>
            <a:r>
              <a:rPr lang="ru-RU" sz="1600" dirty="0" err="1"/>
              <a:t>өчүрүү</a:t>
            </a:r>
            <a:r>
              <a:rPr lang="ru-RU" sz="1600" dirty="0"/>
              <a:t> </a:t>
            </a:r>
            <a:r>
              <a:rPr lang="ru-RU" sz="1600" dirty="0" err="1"/>
              <a:t>керек</a:t>
            </a:r>
            <a:r>
              <a:rPr lang="ru-RU" sz="1600" dirty="0"/>
              <a:t>;</a:t>
            </a:r>
          </a:p>
          <a:p>
            <a:pPr fontAlgn="t"/>
            <a:r>
              <a:rPr lang="ru-RU" sz="1600" dirty="0"/>
              <a:t>-  </a:t>
            </a:r>
            <a:r>
              <a:rPr lang="ru-RU" sz="1600" dirty="0" err="1"/>
              <a:t>иш</a:t>
            </a:r>
            <a:r>
              <a:rPr lang="ru-RU" sz="1600" dirty="0"/>
              <a:t> </a:t>
            </a:r>
            <a:r>
              <a:rPr lang="ru-RU" sz="1600" dirty="0" err="1"/>
              <a:t>убактысы</a:t>
            </a:r>
            <a:r>
              <a:rPr lang="ru-RU" sz="1600" dirty="0"/>
              <a:t> </a:t>
            </a:r>
            <a:r>
              <a:rPr lang="ru-RU" sz="1600" dirty="0" err="1"/>
              <a:t>бүткөндө</a:t>
            </a:r>
            <a:r>
              <a:rPr lang="ru-RU" sz="1600" dirty="0"/>
              <a:t> газ </a:t>
            </a:r>
            <a:r>
              <a:rPr lang="ru-RU" sz="1600" dirty="0" err="1"/>
              <a:t>кранын</a:t>
            </a:r>
            <a:r>
              <a:rPr lang="ru-RU" sz="1600" dirty="0"/>
              <a:t> </a:t>
            </a:r>
            <a:r>
              <a:rPr lang="ru-RU" sz="1600" dirty="0" err="1"/>
              <a:t>жабууну</a:t>
            </a:r>
            <a:r>
              <a:rPr lang="ru-RU" sz="1600" dirty="0"/>
              <a:t> </a:t>
            </a:r>
            <a:r>
              <a:rPr lang="ru-RU" sz="1600" dirty="0" err="1"/>
              <a:t>унутпоо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40517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70586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Информатика </a:t>
            </a:r>
            <a:r>
              <a:rPr lang="ru-RU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кабинетиндеги</a:t>
            </a:r>
            <a:r>
              <a: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техникалык</a:t>
            </a:r>
            <a:r>
              <a: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коопсуздук</a:t>
            </a:r>
            <a:r>
              <a: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эрежелеринин</a:t>
            </a:r>
            <a:r>
              <a: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сакталышы</a:t>
            </a:r>
            <a:r>
              <a: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боюнча</a:t>
            </a:r>
            <a:r>
              <a: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</a:t>
            </a:r>
            <a:r>
              <a:rPr lang="ru-RU" sz="4800" b="1" u="sng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нускама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5966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 fontScale="92500" lnSpcReduction="20000"/>
          </a:bodyPr>
          <a:lstStyle/>
          <a:p>
            <a:pPr fontAlgn="t"/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1.1. </a:t>
            </a:r>
            <a:r>
              <a:rPr lang="ru-RU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Берилген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нускаманын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сакталышы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информатика </a:t>
            </a:r>
            <a:r>
              <a:rPr lang="ru-RU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сабагынан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берген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мугалимдер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менен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        </a:t>
            </a:r>
            <a:r>
              <a:rPr lang="ru-RU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окуучулар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үчүн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милдеттүү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fontAlgn="t"/>
            <a:r>
              <a:rPr lang="ru-RU" dirty="0">
                <a:latin typeface="Arial" pitchFamily="34" charset="0"/>
                <a:cs typeface="Arial" pitchFamily="34" charset="0"/>
              </a:rPr>
              <a:t>1.2.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Компьютерди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үйрөнүүчүлөрдүн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милдеттери</a:t>
            </a:r>
            <a:r>
              <a:rPr lang="ru-RU" dirty="0">
                <a:latin typeface="Arial" pitchFamily="34" charset="0"/>
                <a:cs typeface="Arial" pitchFamily="34" charset="0"/>
              </a:rPr>
              <a:t>:</a:t>
            </a:r>
          </a:p>
          <a:p>
            <a:pPr fontAlgn="t"/>
            <a:r>
              <a:rPr lang="ru-RU" dirty="0">
                <a:latin typeface="Arial" pitchFamily="34" charset="0"/>
                <a:cs typeface="Arial" pitchFamily="34" charset="0"/>
              </a:rPr>
              <a:t>-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компьютердик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техникага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аяр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мамиле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кылуу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</a:p>
          <a:p>
            <a:pPr fontAlgn="t"/>
            <a:r>
              <a:rPr lang="ru-RU" dirty="0">
                <a:latin typeface="Arial" pitchFamily="34" charset="0"/>
                <a:cs typeface="Arial" pitchFamily="34" charset="0"/>
              </a:rPr>
              <a:t>-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мугалимдин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уруксатсыз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компьютерди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ордунан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жылдырбоо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</a:p>
          <a:p>
            <a:pPr fontAlgn="t"/>
            <a:r>
              <a:rPr lang="ru-RU" dirty="0">
                <a:latin typeface="Arial" pitchFamily="34" charset="0"/>
                <a:cs typeface="Arial" pitchFamily="34" charset="0"/>
              </a:rPr>
              <a:t>1.3.  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Дисплейдин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экранынын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жарык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менен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камсыз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болушу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керек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мында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аны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күн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нурунун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түз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түшүшүнөн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сактоо</a:t>
            </a:r>
            <a:r>
              <a:rPr lang="ru-RU" dirty="0">
                <a:latin typeface="Arial" pitchFamily="34" charset="0"/>
                <a:cs typeface="Arial" pitchFamily="34" charset="0"/>
              </a:rPr>
              <a:t> зарыл;</a:t>
            </a:r>
          </a:p>
          <a:p>
            <a:pPr fontAlgn="t"/>
            <a:r>
              <a:rPr lang="ru-RU" dirty="0">
                <a:latin typeface="Arial" pitchFamily="34" charset="0"/>
                <a:cs typeface="Arial" pitchFamily="34" charset="0"/>
              </a:rPr>
              <a:t>1.4.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Кабинеттин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айнеги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ачык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түрдөгү</a:t>
            </a:r>
            <a:r>
              <a:rPr lang="ru-RU" dirty="0">
                <a:latin typeface="Arial" pitchFamily="34" charset="0"/>
                <a:cs typeface="Arial" pitchFamily="34" charset="0"/>
              </a:rPr>
              <a:t> штора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менен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тагылуусу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9421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8133" y="332656"/>
            <a:ext cx="829063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ru-RU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Окуунун</a:t>
            </a:r>
            <a:r>
              <a:rPr lang="ru-RU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башталышында</a:t>
            </a:r>
            <a:r>
              <a:rPr lang="ru-RU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жүрүшүндө</a:t>
            </a:r>
            <a:r>
              <a:rPr lang="ru-RU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жана</a:t>
            </a:r>
            <a:r>
              <a:rPr lang="ru-RU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бүтүшүндөгү</a:t>
            </a:r>
            <a:r>
              <a:rPr lang="ru-RU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коопсуздуктун</a:t>
            </a:r>
            <a:r>
              <a:rPr lang="ru-RU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сакталышы</a:t>
            </a:r>
            <a:endParaRPr lang="ru-RU" sz="2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2.1. </a:t>
            </a:r>
            <a:r>
              <a:rPr lang="ru-RU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Окуунун</a:t>
            </a:r>
            <a:r>
              <a:rPr lang="ru-RU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башталышындагы</a:t>
            </a:r>
            <a:r>
              <a:rPr lang="ru-RU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окуучулардын</a:t>
            </a:r>
            <a:r>
              <a:rPr lang="ru-RU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милдеттери</a:t>
            </a:r>
            <a:r>
              <a:rPr lang="ru-RU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fontAlgn="t"/>
            <a:r>
              <a:rPr lang="ru-RU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кабинетке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мугалимдердин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уруксаты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менен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кирүү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аппаратурага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сүйкөнбөө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;</a:t>
            </a:r>
          </a:p>
          <a:p>
            <a:pPr fontAlgn="t"/>
            <a:r>
              <a:rPr lang="ru-RU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олтуруучу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орун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даярдоо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;</a:t>
            </a:r>
          </a:p>
          <a:p>
            <a:pPr fontAlgn="t"/>
            <a:r>
              <a:rPr lang="ru-RU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мугалимдин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уруксатысыз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аппаратураны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күйгүзбөө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(не включать);</a:t>
            </a:r>
          </a:p>
          <a:p>
            <a:pPr fontAlgn="t"/>
            <a:r>
              <a:rPr lang="ru-RU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көзү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начар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көрсө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очки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тагынуу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;</a:t>
            </a:r>
          </a:p>
          <a:p>
            <a:pPr fontAlgn="t"/>
            <a:r>
              <a:rPr lang="ru-RU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электр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точкасына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туташтырууда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аяр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болуу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fontAlgn="t"/>
            <a:r>
              <a:rPr lang="ru-RU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2.2. </a:t>
            </a:r>
            <a:r>
              <a:rPr lang="ru-RU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Сабактын</a:t>
            </a:r>
            <a:r>
              <a:rPr lang="ru-RU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жүрүшүндөгү</a:t>
            </a:r>
            <a:r>
              <a:rPr lang="ru-RU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окуучулардын</a:t>
            </a:r>
            <a:r>
              <a:rPr lang="ru-RU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милдеттери</a:t>
            </a:r>
            <a:r>
              <a:rPr lang="ru-RU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fontAlgn="t"/>
            <a:r>
              <a:rPr lang="ru-RU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ПЭВМден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50-70 см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аралыкта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олтургучка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түз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олтуруу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;</a:t>
            </a:r>
          </a:p>
          <a:p>
            <a:pPr fontAlgn="t"/>
            <a:r>
              <a:rPr lang="ru-RU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Бир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сабакта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ПЭВМ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менен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20-25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минутадан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ашык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олтурбоо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;</a:t>
            </a:r>
          </a:p>
          <a:p>
            <a:pPr fontAlgn="t"/>
            <a:r>
              <a:rPr lang="ru-RU" sz="2000" dirty="0">
                <a:latin typeface="Arial" pitchFamily="34" charset="0"/>
                <a:cs typeface="Arial" pitchFamily="34" charset="0"/>
              </a:rPr>
              <a:t>- Ар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бир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15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минутада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көзгө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гимнастика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жасоо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;</a:t>
            </a:r>
          </a:p>
          <a:p>
            <a:pPr fontAlgn="t"/>
            <a:r>
              <a:rPr lang="ru-RU" sz="2000" dirty="0">
                <a:latin typeface="Arial" pitchFamily="34" charset="0"/>
                <a:cs typeface="Arial" pitchFamily="34" charset="0"/>
              </a:rPr>
              <a:t>- Техника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менен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иштөөдө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ар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бир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мүчүлүштөр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боюнча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мугалимге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билдирүү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518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 marL="0" indent="0" fontAlgn="t">
              <a:buNone/>
            </a:pP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2.3. </a:t>
            </a:r>
            <a:r>
              <a:rPr lang="ru-RU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Сабактын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жүрүшүндө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окуучуларга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тыюуу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салынат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 fontAlgn="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-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нымдалган</a:t>
            </a:r>
            <a:r>
              <a:rPr lang="ru-RU" dirty="0">
                <a:latin typeface="Arial" pitchFamily="34" charset="0"/>
                <a:cs typeface="Arial" pitchFamily="34" charset="0"/>
              </a:rPr>
              <a:t> кол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жана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кийим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менен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иштөөгө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 fontAlgn="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-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мугалимдин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көрсөтмөсүнөн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сырткары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иш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аткарбоо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 fontAlgn="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-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өз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алдынча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экранды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которбоо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 fontAlgn="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-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өз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алдынча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техниканы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оңдоого</a:t>
            </a:r>
            <a:r>
              <a:rPr lang="ru-RU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fontAlgn="t">
              <a:buNone/>
            </a:pP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2.4. </a:t>
            </a:r>
            <a:r>
              <a:rPr lang="ru-RU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Сабактын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аткарылышындагы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окуучунун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милдеттери</a:t>
            </a:r>
            <a:r>
              <a:rPr lang="ru-RU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 fontAlgn="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-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аппаратураны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булагынан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ажыратуу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 fontAlgn="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-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иштөө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орундарын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иретке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келтирип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мугалимдин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уруксатысыз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чыгып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кетпөө</a:t>
            </a:r>
            <a:r>
              <a:rPr lang="ru-RU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fontAlgn="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endParaRPr lang="ru-RU" sz="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6570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 fontAlgn="t"/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Авариялык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ситуация </a:t>
            </a:r>
            <a:r>
              <a:rPr lang="ru-RU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пайда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болгондогу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талаптар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fontAlgn="t"/>
            <a:r>
              <a:rPr lang="ru-RU" dirty="0">
                <a:latin typeface="Arial" pitchFamily="34" charset="0"/>
                <a:cs typeface="Arial" pitchFamily="34" charset="0"/>
              </a:rPr>
              <a:t>3.1.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Эгерде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кандайдыр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бир</a:t>
            </a:r>
            <a:r>
              <a:rPr lang="ru-RU" dirty="0">
                <a:latin typeface="Arial" pitchFamily="34" charset="0"/>
                <a:cs typeface="Arial" pitchFamily="34" charset="0"/>
              </a:rPr>
              <a:t>  башка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жыт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чыкса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аппаратураны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өчүрүп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мугалимге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кайрылуу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керек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</a:p>
          <a:p>
            <a:pPr fontAlgn="t"/>
            <a:r>
              <a:rPr lang="ru-RU" dirty="0">
                <a:latin typeface="Arial" pitchFamily="34" charset="0"/>
                <a:cs typeface="Arial" pitchFamily="34" charset="0"/>
              </a:rPr>
              <a:t>3.2. Аппаратура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көрсөтпөй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жатса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тезинен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мугалимге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кайрылуу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</a:p>
          <a:p>
            <a:pPr fontAlgn="t"/>
            <a:r>
              <a:rPr lang="ru-RU" dirty="0">
                <a:latin typeface="Arial" pitchFamily="34" charset="0"/>
                <a:cs typeface="Arial" pitchFamily="34" charset="0"/>
              </a:rPr>
              <a:t>3.3.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Кокусунан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өрт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коркунучу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туулса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мугалимдин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көз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алдындагы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кабинеттен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чыгуу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</a:p>
          <a:p>
            <a:pPr fontAlgn="t"/>
            <a:r>
              <a:rPr lang="ru-RU" dirty="0">
                <a:latin typeface="Arial" pitchFamily="34" charset="0"/>
                <a:cs typeface="Arial" pitchFamily="34" charset="0"/>
              </a:rPr>
              <a:t>3.4.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Кокусунан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жеңил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мертинүүгө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чалдыкса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мугалимге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жардамга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кайрылуу</a:t>
            </a:r>
            <a:r>
              <a:rPr lang="ru-RU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22073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608</Words>
  <Application>Microsoft Office PowerPoint</Application>
  <PresentationFormat>Экран (4:3)</PresentationFormat>
  <Paragraphs>97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Кабинетте коопсуздук эрежесинин сакталышы боюнча иштелме </vt:lpstr>
      <vt:lpstr>Нурлан Рахманов атындагы орто  мектептин кабинеттериндеги техникалык коопсуздук эрежелердин сакталышы боюнча  нускама-эрежелер</vt:lpstr>
      <vt:lpstr>Физика кабинетинде техникалык коопсуздук эрежелери </vt:lpstr>
      <vt:lpstr>Химия кабинетинде техникалык коопсуздук эрежелери</vt:lpstr>
      <vt:lpstr>Информатика кабинетиндеги техникалык коопсуздук эрежелеринин сакталышы боюнча нускама</vt:lpstr>
      <vt:lpstr>Презентация PowerPoint</vt:lpstr>
      <vt:lpstr>Презентация PowerPoint</vt:lpstr>
      <vt:lpstr>Презентация PowerPoint</vt:lpstr>
      <vt:lpstr>Презентация PowerPoint</vt:lpstr>
      <vt:lpstr>Өрт коопсуздугун сактоо боюнча иш чаралар</vt:lpstr>
      <vt:lpstr>Презентация PowerPoint</vt:lpstr>
      <vt:lpstr>Предметтик кабинет башчысынын милдеттери: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Кабинетте коопсуздук эрежесинин сакталышы боюнча иштелме иштөө</dc:title>
  <dc:creator>Пользователь</dc:creator>
  <cp:lastModifiedBy>Пользователь</cp:lastModifiedBy>
  <cp:revision>11</cp:revision>
  <cp:lastPrinted>2022-10-20T17:28:29Z</cp:lastPrinted>
  <dcterms:created xsi:type="dcterms:W3CDTF">2022-10-15T14:51:55Z</dcterms:created>
  <dcterms:modified xsi:type="dcterms:W3CDTF">2023-02-04T00:35:23Z</dcterms:modified>
</cp:coreProperties>
</file>